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480" r:id="rId2"/>
    <p:sldId id="427" r:id="rId3"/>
    <p:sldId id="428" r:id="rId4"/>
    <p:sldId id="425" r:id="rId5"/>
    <p:sldId id="456" r:id="rId6"/>
    <p:sldId id="457" r:id="rId7"/>
    <p:sldId id="458" r:id="rId8"/>
    <p:sldId id="365" r:id="rId9"/>
    <p:sldId id="366" r:id="rId10"/>
    <p:sldId id="467" r:id="rId11"/>
    <p:sldId id="472" r:id="rId12"/>
    <p:sldId id="473" r:id="rId13"/>
    <p:sldId id="474" r:id="rId14"/>
    <p:sldId id="263" r:id="rId15"/>
    <p:sldId id="444" r:id="rId16"/>
    <p:sldId id="327" r:id="rId17"/>
    <p:sldId id="443" r:id="rId18"/>
    <p:sldId id="461" r:id="rId19"/>
    <p:sldId id="314" r:id="rId20"/>
    <p:sldId id="264" r:id="rId21"/>
    <p:sldId id="478" r:id="rId22"/>
    <p:sldId id="315" r:id="rId23"/>
    <p:sldId id="452" r:id="rId24"/>
    <p:sldId id="462" r:id="rId25"/>
    <p:sldId id="479" r:id="rId26"/>
    <p:sldId id="419" r:id="rId27"/>
    <p:sldId id="434" r:id="rId28"/>
    <p:sldId id="282" r:id="rId29"/>
    <p:sldId id="287" r:id="rId30"/>
    <p:sldId id="284" r:id="rId31"/>
    <p:sldId id="285" r:id="rId32"/>
    <p:sldId id="286" r:id="rId33"/>
    <p:sldId id="463" r:id="rId34"/>
    <p:sldId id="288" r:id="rId35"/>
    <p:sldId id="436" r:id="rId36"/>
    <p:sldId id="476" r:id="rId37"/>
    <p:sldId id="447" r:id="rId38"/>
    <p:sldId id="47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F7C80"/>
    <a:srgbClr val="FFD5D7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>
        <p:scale>
          <a:sx n="73" d="100"/>
          <a:sy n="73" d="100"/>
        </p:scale>
        <p:origin x="-12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00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09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9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29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27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086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482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47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54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68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16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55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36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10.wav"/><Relationship Id="rId7" Type="http://schemas.openxmlformats.org/officeDocument/2006/relationships/hyperlink" Target="http://en.wikipedia.org/wiki/File:Firmin_Baes_-_Doux_r%C3%AAves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http://upload.wikimedia.org/wikipedia/commons/c/c8/Thank_you_001.jpg" TargetMode="External"/><Relationship Id="rId4" Type="http://schemas.openxmlformats.org/officeDocument/2006/relationships/audio" Target="../media/audio11.wav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0.wav"/><Relationship Id="rId7" Type="http://schemas.openxmlformats.org/officeDocument/2006/relationships/hyperlink" Target="http://upload.wikimedia.org/wikipedia/commons/d/d0/Turkey_bird_J3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0.png"/><Relationship Id="rId5" Type="http://schemas.openxmlformats.org/officeDocument/2006/relationships/image" Target="../media/image11.jpeg"/><Relationship Id="rId10" Type="http://schemas.openxmlformats.org/officeDocument/2006/relationships/image" Target="../media/image14.jpeg"/><Relationship Id="rId4" Type="http://schemas.openxmlformats.org/officeDocument/2006/relationships/hyperlink" Target="http://en.wikipedia.org/wiki/File:Freedom_From_Want.jpg" TargetMode="External"/><Relationship Id="rId9" Type="http://schemas.openxmlformats.org/officeDocument/2006/relationships/hyperlink" Target="http://en.wikipedia.org/wiki/File:TraditionalThanksgiving.jp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12.wav"/><Relationship Id="rId7" Type="http://schemas.openxmlformats.org/officeDocument/2006/relationships/hyperlink" Target="http://en.wikipedia.org/wiki/File:Freedom_From_Want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http://pt.wikipedia.org/wiki/Ficheiro:Dog-with-blog.jpg" TargetMode="External"/><Relationship Id="rId4" Type="http://schemas.openxmlformats.org/officeDocument/2006/relationships/audio" Target="../media/audio13.wav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://upload.wikimedia.org/wikipedia/commons/a/a2/Secretary_Rice_Visit_to_Georgia_(B).JPG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audio" Target="../media/audio1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hyperlink" Target="http://upload.wikimedia.org/wikipedia/commons/8/86/Tmurakam_-_IMG_1878_(by).jpg" TargetMode="Externa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hyperlink" Target="http://upload.wikimedia.org/wikipedia/commons/e/ed/Welcome_Party_at_Sky100_-Food.jpg" TargetMode="Externa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audio" Target="../media/audio19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jpeg"/><Relationship Id="rId4" Type="http://schemas.openxmlformats.org/officeDocument/2006/relationships/audio" Target="../media/audio2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hyperlink" Target="http://upload.wikimedia.org/wikipedia/commons/1/17/Union_flag_1606_(Kings_Colors).svg" TargetMode="Externa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0.wav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3/32/Flickr_-_Official_U.S._Navy_Imagery_-_Sailors_play_board_games_with_children_at_the_Cameron_Community_Ministries_during_Rochester_Navy_Week.jpg" TargetMode="External"/><Relationship Id="rId5" Type="http://schemas.openxmlformats.org/officeDocument/2006/relationships/image" Target="../media/image34.jpeg"/><Relationship Id="rId4" Type="http://schemas.openxmlformats.org/officeDocument/2006/relationships/hyperlink" Target="http://en.wikipedia.org/wiki/File:HK_Disneyland_parade_4_by_Dave_Q.jpg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1.wav"/><Relationship Id="rId7" Type="http://schemas.openxmlformats.org/officeDocument/2006/relationships/hyperlink" Target="http://upload.wikimedia.org/wikipedia/commons/2/26/Video_Game_Barnstar_Hires.pn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hyperlink" Target="http://en.wikipedia.org/wiki/File:HK_Disneyland_parade_4_by_Dave_Q.jpg" TargetMode="Externa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0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mons.wikimedia.org/wiki/File:Mickey_Mouse_-_The_Mad_Doctor.png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://upload.wikimedia.org/wikipedia/commons/9/94/Beijing_traffic_jam.jpg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0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en.wikipedia.org/wiki/File:Firmin_Baes_-_Doux_r%C3%AAves.jpg" TargetMode="External"/><Relationship Id="rId4" Type="http://schemas.openxmlformats.org/officeDocument/2006/relationships/audio" Target="../media/audio2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三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课（简体）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</a:t>
            </a:r>
            <a:r>
              <a:rPr lang="zh-CN" altLang="en-US" dirty="0" smtClean="0">
                <a:solidFill>
                  <a:schemeClr val="bg1"/>
                </a:solidFill>
              </a:rPr>
              <a:t>师请</a:t>
            </a:r>
            <a:r>
              <a:rPr lang="zh-TW" altLang="en-US" dirty="0" smtClean="0">
                <a:solidFill>
                  <a:schemeClr val="bg1"/>
                </a:solidFill>
              </a:rPr>
              <a:t>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请同学朗读</a:t>
            </a:r>
            <a:endParaRPr lang="en-US" altLang="zh-CN" dirty="0" smtClean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课文：感恩节说笑话比赛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（念一念）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 descr="C:\Users\Meishing\Desktop\meizhou pics\43-2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13912" cy="68580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7526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3000" y="27432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3733800"/>
            <a:ext cx="381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7244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79120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67056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Meishing\Desktop\meizhou pics\43-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3738" y="762000"/>
            <a:ext cx="3057526" cy="13716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066800" y="7620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91400" y="6096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念一念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038600" y="37338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05600" y="47244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eishing\Desktop\meizhou pics\43-2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56886"/>
          <a:stretch>
            <a:fillRect/>
          </a:stretch>
        </p:blipFill>
        <p:spPr bwMode="auto">
          <a:xfrm>
            <a:off x="0" y="3779212"/>
            <a:ext cx="9144000" cy="3078788"/>
          </a:xfrm>
          <a:prstGeom prst="rect">
            <a:avLst/>
          </a:prstGeom>
          <a:noFill/>
        </p:spPr>
      </p:pic>
      <p:pic>
        <p:nvPicPr>
          <p:cNvPr id="14" name="Picture 1" descr="C:\Users\Meishing\Desktop\meizhou pics\43-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3783139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914400" y="7620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7526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7338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Meishing\Desktop\meizhou pics\43-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43011" r="12249"/>
          <a:stretch>
            <a:fillRect/>
          </a:stretch>
        </p:blipFill>
        <p:spPr bwMode="auto">
          <a:xfrm>
            <a:off x="3810000" y="304800"/>
            <a:ext cx="4572000" cy="2019300"/>
          </a:xfrm>
          <a:prstGeom prst="rect">
            <a:avLst/>
          </a:prstGeom>
          <a:noFill/>
        </p:spPr>
      </p:pic>
      <p:cxnSp>
        <p:nvCxnSpPr>
          <p:cNvPr id="21" name="Straight Connector 20"/>
          <p:cNvCxnSpPr/>
          <p:nvPr/>
        </p:nvCxnSpPr>
        <p:spPr>
          <a:xfrm>
            <a:off x="0" y="464820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79120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7432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8580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1400" y="6096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Meishing\Desktop\meizhou pics\43-3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3000"/>
            <a:ext cx="8915400" cy="5293518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381000" y="2895600"/>
            <a:ext cx="815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90600" y="38862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90600" y="19050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0" y="4648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295400" y="28956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感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4200" y="1143000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感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6600" y="16764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5058" name="Picture 2" descr="File:Thank you 00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657600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5791200" y="2286000"/>
            <a:ext cx="2667000" cy="1988106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感謝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0" y="640080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pic>
        <p:nvPicPr>
          <p:cNvPr id="45060" name="Picture 4" descr="http://upload.wikimedia.org/wikipedia/commons/thumb/c/c9/Firmin_Baes_-_Doux_r%C3%AAves.jpg/200px-Firmin_Baes_-_Doux_r%C3%AAve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" y="3810000"/>
            <a:ext cx="220980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3622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838200" y="1295400"/>
            <a:ext cx="1388052" cy="1294861"/>
            <a:chOff x="838200" y="1295400"/>
            <a:chExt cx="1388052" cy="1294861"/>
          </a:xfrm>
        </p:grpSpPr>
        <p:pic>
          <p:nvPicPr>
            <p:cNvPr id="4098" name="Picture 2" descr="C:\Users\Meishing\Desktop\meizhou pics\43-6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r="87500"/>
            <a:stretch>
              <a:fillRect/>
            </a:stretch>
          </p:blipFill>
          <p:spPr bwMode="auto">
            <a:xfrm>
              <a:off x="838200" y="1295400"/>
              <a:ext cx="1388052" cy="1294861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1752600" y="18288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8" presetClass="entr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emph" presetSubtype="0" repeatCount="200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200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450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5" grpId="2"/>
      <p:bldP spid="25" grpId="3"/>
      <p:bldP spid="28" grpId="2"/>
      <p:bldP spid="28" grpId="3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29200" y="3352800"/>
            <a:ext cx="685800" cy="21236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感恩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节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38400" y="12192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 smtClean="0">
                <a:latin typeface="Adobe Kaiti Std R" pitchFamily="18" charset="-128"/>
                <a:ea typeface="Adobe Kaiti Std R" pitchFamily="18" charset="-128"/>
              </a:rPr>
              <a:t>因</a:t>
            </a:r>
            <a:endParaRPr 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62200" y="167640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0" name="Picture 2" descr="http://upload.wikimedia.org/wikipedia/en/thumb/d/db/Freedom_From_Want.jpg/260px-Freedom_From_Wan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505200"/>
            <a:ext cx="2476500" cy="3152775"/>
          </a:xfrm>
          <a:prstGeom prst="rect">
            <a:avLst/>
          </a:prstGeom>
          <a:noFill/>
        </p:spPr>
      </p:pic>
      <p:pic>
        <p:nvPicPr>
          <p:cNvPr id="43012" name="Picture 4" descr="http://upload.wikimedia.org/wikipedia/commons/thumb/6/6e/The_First_Thanksgiving_cph.3g04961.jpg/1024px-The_First_Thanksgiving_cph.3g049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200400"/>
            <a:ext cx="4142387" cy="3352800"/>
          </a:xfrm>
          <a:prstGeom prst="rect">
            <a:avLst/>
          </a:prstGeom>
          <a:noFill/>
        </p:spPr>
      </p:pic>
      <p:pic>
        <p:nvPicPr>
          <p:cNvPr id="43016" name="Picture 8" descr="File:Turkey bird J3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1295400"/>
            <a:ext cx="1991298" cy="1701552"/>
          </a:xfrm>
          <a:prstGeom prst="rect">
            <a:avLst/>
          </a:prstGeom>
          <a:noFill/>
        </p:spPr>
      </p:pic>
      <p:pic>
        <p:nvPicPr>
          <p:cNvPr id="43014" name="Picture 6" descr="http://upload.wikimedia.org/wikipedia/commons/thumb/0/04/TraditionalThanksgiving.jpg/260px-TraditionalThanksgiving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1219200"/>
            <a:ext cx="2863006" cy="190500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762000" y="1219200"/>
            <a:ext cx="1371600" cy="1279513"/>
            <a:chOff x="762000" y="1219200"/>
            <a:chExt cx="1371600" cy="1279513"/>
          </a:xfrm>
        </p:grpSpPr>
        <p:pic>
          <p:nvPicPr>
            <p:cNvPr id="44" name="Picture 2" descr="C:\Users\Meishing\Desktop\meizhou pics\43-6.png"/>
            <p:cNvPicPr>
              <a:picLocks noChangeAspect="1" noChangeArrowheads="1"/>
            </p:cNvPicPr>
            <p:nvPr/>
          </p:nvPicPr>
          <p:blipFill>
            <a:blip r:embed="rId11" cstate="print">
              <a:lum bright="-20000" contrast="40000"/>
            </a:blip>
            <a:srcRect l="14167" r="73333"/>
            <a:stretch>
              <a:fillRect/>
            </a:stretch>
          </p:blipFill>
          <p:spPr bwMode="auto">
            <a:xfrm>
              <a:off x="762000" y="1219200"/>
              <a:ext cx="1371600" cy="1279513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1676400" y="1828800"/>
              <a:ext cx="228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430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1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1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/>
      <p:bldP spid="46" grpId="1"/>
      <p:bldP spid="47" grpId="0"/>
      <p:bldP spid="4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295400" y="2743200"/>
            <a:ext cx="14478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节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目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0800" y="1600200"/>
            <a:ext cx="13716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节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0" y="6211669"/>
            <a:ext cx="5715000" cy="646331"/>
            <a:chOff x="762000" y="3810000"/>
            <a:chExt cx="5105400" cy="646331"/>
          </a:xfrm>
        </p:grpSpPr>
        <p:sp>
          <p:nvSpPr>
            <p:cNvPr id="34" name="TextBox 33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十一月有什</a:t>
              </a:r>
              <a:r>
                <a:rPr lang="zh-CN" altLang="en-US" sz="3600" dirty="0" smtClean="0"/>
                <a:t>么</a:t>
              </a:r>
              <a:r>
                <a:rPr lang="zh-TW" altLang="en-US" sz="3600" dirty="0" smtClean="0"/>
                <a:t>大的</a:t>
              </a:r>
              <a:r>
                <a:rPr lang="zh-CN" altLang="en-US" sz="3600" dirty="0" smtClean="0"/>
                <a:t>节</a:t>
              </a:r>
              <a:r>
                <a:rPr lang="zh-TW" altLang="en-US" sz="3600" dirty="0" smtClean="0"/>
                <a:t>日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35" name="Action Button: Sound 34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</a:t>
            </a:r>
            <a:r>
              <a:rPr lang="zh-CN" altLang="en-US" dirty="0" smtClean="0"/>
              <a:t>问题</a:t>
            </a:r>
            <a:endParaRPr lang="en-US" dirty="0"/>
          </a:p>
        </p:txBody>
      </p:sp>
      <p:pic>
        <p:nvPicPr>
          <p:cNvPr id="40962" name="Picture 2" descr="http://upload.wikimedia.org/wikipedia/commons/thumb/1/1d/Dog-with-blog.jpg/200px-Dog-with-blo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3733800"/>
            <a:ext cx="2301875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" descr="http://upload.wikimedia.org/wikipedia/en/thumb/d/db/Freedom_From_Want.jpg/260px-Freedom_From_Wan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2667000"/>
            <a:ext cx="2541650" cy="323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1" name="Picture 1" descr="C:\Users\Meishing\Desktop\meizhou pics\43-31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l="27500" r="55000"/>
          <a:stretch>
            <a:fillRect/>
          </a:stretch>
        </p:blipFill>
        <p:spPr bwMode="auto">
          <a:xfrm>
            <a:off x="1143000" y="1066800"/>
            <a:ext cx="1830793" cy="120998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3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eishing\Desktop\meizhou pics\43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0"/>
            <a:ext cx="9144000" cy="5811478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447800" y="1828800"/>
            <a:ext cx="5943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47800" y="2743200"/>
            <a:ext cx="5867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47800" y="3657600"/>
            <a:ext cx="533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47800" y="4572000"/>
            <a:ext cx="716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219200" y="4800600"/>
            <a:ext cx="2286000" cy="2057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10000" y="4800600"/>
            <a:ext cx="2133600" cy="2057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00800" y="4800600"/>
            <a:ext cx="2209800" cy="2057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43200" y="2743200"/>
            <a:ext cx="3352800" cy="2133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562600" y="3657600"/>
            <a:ext cx="152400" cy="1371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001000" y="4495800"/>
            <a:ext cx="762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5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2907426" cy="25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95400" y="29718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参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加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96000" y="2438400"/>
            <a:ext cx="1600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参观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7890" name="Picture 2" descr="File:Secretary Rice Visit to Georgia (B)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429000"/>
            <a:ext cx="3920902" cy="26098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848600" y="6096000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pic>
        <p:nvPicPr>
          <p:cNvPr id="12" name="Picture 1" descr="C:\Users\Meishing\Desktop\meizhou pics\43-31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44167" r="38333"/>
          <a:stretch>
            <a:fillRect/>
          </a:stretch>
        </p:blipFill>
        <p:spPr bwMode="auto">
          <a:xfrm>
            <a:off x="1447800" y="1066800"/>
            <a:ext cx="1830793" cy="120998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Users\Meishing\Desktop\課本故事圖檔\L4-9 (1)\409-s-0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2514600"/>
            <a:ext cx="3733800" cy="37338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096000" y="1600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加法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2" name="Group 21"/>
          <p:cNvGrpSpPr/>
          <p:nvPr/>
        </p:nvGrpSpPr>
        <p:grpSpPr>
          <a:xfrm rot="459745">
            <a:off x="3726021" y="1487758"/>
            <a:ext cx="505618" cy="567260"/>
            <a:chOff x="3302000" y="2541587"/>
            <a:chExt cx="2532062" cy="1576388"/>
          </a:xfrm>
          <a:solidFill>
            <a:srgbClr val="FF0000"/>
          </a:solidFill>
        </p:grpSpPr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3302000" y="2814637"/>
              <a:ext cx="515937" cy="1303338"/>
            </a:xfrm>
            <a:custGeom>
              <a:avLst/>
              <a:gdLst>
                <a:gd name="T0" fmla="*/ 135523 w 651"/>
                <a:gd name="T1" fmla="*/ 6346 h 1643"/>
                <a:gd name="T2" fmla="*/ 202095 w 651"/>
                <a:gd name="T3" fmla="*/ 23005 h 1643"/>
                <a:gd name="T4" fmla="*/ 244892 w 651"/>
                <a:gd name="T5" fmla="*/ 41250 h 1643"/>
                <a:gd name="T6" fmla="*/ 320975 w 651"/>
                <a:gd name="T7" fmla="*/ 77740 h 1643"/>
                <a:gd name="T8" fmla="*/ 375659 w 651"/>
                <a:gd name="T9" fmla="*/ 118990 h 1643"/>
                <a:gd name="T10" fmla="*/ 408945 w 651"/>
                <a:gd name="T11" fmla="*/ 162620 h 1643"/>
                <a:gd name="T12" fmla="*/ 421626 w 651"/>
                <a:gd name="T13" fmla="*/ 210216 h 1643"/>
                <a:gd name="T14" fmla="*/ 426381 w 651"/>
                <a:gd name="T15" fmla="*/ 309374 h 1643"/>
                <a:gd name="T16" fmla="*/ 436684 w 651"/>
                <a:gd name="T17" fmla="*/ 405360 h 1643"/>
                <a:gd name="T18" fmla="*/ 454912 w 651"/>
                <a:gd name="T19" fmla="*/ 525143 h 1643"/>
                <a:gd name="T20" fmla="*/ 471555 w 651"/>
                <a:gd name="T21" fmla="*/ 637787 h 1643"/>
                <a:gd name="T22" fmla="*/ 485028 w 651"/>
                <a:gd name="T23" fmla="*/ 738532 h 1643"/>
                <a:gd name="T24" fmla="*/ 496124 w 651"/>
                <a:gd name="T25" fmla="*/ 831344 h 1643"/>
                <a:gd name="T26" fmla="*/ 504842 w 651"/>
                <a:gd name="T27" fmla="*/ 913844 h 1643"/>
                <a:gd name="T28" fmla="*/ 511182 w 651"/>
                <a:gd name="T29" fmla="*/ 985238 h 1643"/>
                <a:gd name="T30" fmla="*/ 515937 w 651"/>
                <a:gd name="T31" fmla="*/ 1047906 h 1643"/>
                <a:gd name="T32" fmla="*/ 515937 w 651"/>
                <a:gd name="T33" fmla="*/ 1111367 h 1643"/>
                <a:gd name="T34" fmla="*/ 504842 w 651"/>
                <a:gd name="T35" fmla="*/ 1193867 h 1643"/>
                <a:gd name="T36" fmla="*/ 488198 w 651"/>
                <a:gd name="T37" fmla="*/ 1253362 h 1643"/>
                <a:gd name="T38" fmla="*/ 476311 w 651"/>
                <a:gd name="T39" fmla="*/ 1276367 h 1643"/>
                <a:gd name="T40" fmla="*/ 461252 w 651"/>
                <a:gd name="T41" fmla="*/ 1293026 h 1643"/>
                <a:gd name="T42" fmla="*/ 444609 w 651"/>
                <a:gd name="T43" fmla="*/ 1301751 h 1643"/>
                <a:gd name="T44" fmla="*/ 426381 w 651"/>
                <a:gd name="T45" fmla="*/ 1303338 h 1643"/>
                <a:gd name="T46" fmla="*/ 406568 w 651"/>
                <a:gd name="T47" fmla="*/ 1297785 h 1643"/>
                <a:gd name="T48" fmla="*/ 385170 w 651"/>
                <a:gd name="T49" fmla="*/ 1281920 h 1643"/>
                <a:gd name="T50" fmla="*/ 365356 w 651"/>
                <a:gd name="T51" fmla="*/ 1258122 h 1643"/>
                <a:gd name="T52" fmla="*/ 343958 w 651"/>
                <a:gd name="T53" fmla="*/ 1221631 h 1643"/>
                <a:gd name="T54" fmla="*/ 319390 w 651"/>
                <a:gd name="T55" fmla="*/ 1170862 h 1643"/>
                <a:gd name="T56" fmla="*/ 301161 w 651"/>
                <a:gd name="T57" fmla="*/ 1119300 h 1643"/>
                <a:gd name="T58" fmla="*/ 289273 w 651"/>
                <a:gd name="T59" fmla="*/ 1066151 h 1643"/>
                <a:gd name="T60" fmla="*/ 281348 w 651"/>
                <a:gd name="T61" fmla="*/ 1003483 h 1643"/>
                <a:gd name="T62" fmla="*/ 271045 w 651"/>
                <a:gd name="T63" fmla="*/ 925743 h 1643"/>
                <a:gd name="T64" fmla="*/ 259950 w 651"/>
                <a:gd name="T65" fmla="*/ 860695 h 1643"/>
                <a:gd name="T66" fmla="*/ 251232 w 651"/>
                <a:gd name="T67" fmla="*/ 805959 h 1643"/>
                <a:gd name="T68" fmla="*/ 243307 w 651"/>
                <a:gd name="T69" fmla="*/ 759950 h 1643"/>
                <a:gd name="T70" fmla="*/ 237759 w 651"/>
                <a:gd name="T71" fmla="*/ 726633 h 1643"/>
                <a:gd name="T72" fmla="*/ 233004 w 651"/>
                <a:gd name="T73" fmla="*/ 702041 h 1643"/>
                <a:gd name="T74" fmla="*/ 231419 w 651"/>
                <a:gd name="T75" fmla="*/ 690142 h 1643"/>
                <a:gd name="T76" fmla="*/ 225079 w 651"/>
                <a:gd name="T77" fmla="*/ 656032 h 1643"/>
                <a:gd name="T78" fmla="*/ 208435 w 651"/>
                <a:gd name="T79" fmla="*/ 541801 h 1643"/>
                <a:gd name="T80" fmla="*/ 190207 w 651"/>
                <a:gd name="T81" fmla="*/ 447403 h 1643"/>
                <a:gd name="T82" fmla="*/ 173564 w 651"/>
                <a:gd name="T83" fmla="*/ 371249 h 1643"/>
                <a:gd name="T84" fmla="*/ 156921 w 651"/>
                <a:gd name="T85" fmla="*/ 312547 h 1643"/>
                <a:gd name="T86" fmla="*/ 137108 w 651"/>
                <a:gd name="T87" fmla="*/ 258605 h 1643"/>
                <a:gd name="T88" fmla="*/ 107784 w 651"/>
                <a:gd name="T89" fmla="*/ 208629 h 1643"/>
                <a:gd name="T90" fmla="*/ 68158 w 651"/>
                <a:gd name="T91" fmla="*/ 161827 h 1643"/>
                <a:gd name="T92" fmla="*/ 26153 w 651"/>
                <a:gd name="T93" fmla="*/ 122163 h 1643"/>
                <a:gd name="T94" fmla="*/ 4755 w 651"/>
                <a:gd name="T95" fmla="*/ 102331 h 1643"/>
                <a:gd name="T96" fmla="*/ 0 w 651"/>
                <a:gd name="T97" fmla="*/ 82500 h 1643"/>
                <a:gd name="T98" fmla="*/ 6340 w 651"/>
                <a:gd name="T99" fmla="*/ 44423 h 1643"/>
                <a:gd name="T100" fmla="*/ 19813 w 651"/>
                <a:gd name="T101" fmla="*/ 18245 h 1643"/>
                <a:gd name="T102" fmla="*/ 42797 w 651"/>
                <a:gd name="T103" fmla="*/ 3173 h 1643"/>
                <a:gd name="T104" fmla="*/ 65780 w 651"/>
                <a:gd name="T105" fmla="*/ 0 h 1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1" h="1643">
                  <a:moveTo>
                    <a:pt x="83" y="0"/>
                  </a:moveTo>
                  <a:lnTo>
                    <a:pt x="111" y="2"/>
                  </a:lnTo>
                  <a:lnTo>
                    <a:pt x="142" y="4"/>
                  </a:lnTo>
                  <a:lnTo>
                    <a:pt x="171" y="8"/>
                  </a:lnTo>
                  <a:lnTo>
                    <a:pt x="200" y="12"/>
                  </a:lnTo>
                  <a:lnTo>
                    <a:pt x="229" y="19"/>
                  </a:lnTo>
                  <a:lnTo>
                    <a:pt x="242" y="23"/>
                  </a:lnTo>
                  <a:lnTo>
                    <a:pt x="255" y="29"/>
                  </a:lnTo>
                  <a:lnTo>
                    <a:pt x="271" y="33"/>
                  </a:lnTo>
                  <a:lnTo>
                    <a:pt x="284" y="38"/>
                  </a:lnTo>
                  <a:lnTo>
                    <a:pt x="296" y="46"/>
                  </a:lnTo>
                  <a:lnTo>
                    <a:pt x="309" y="52"/>
                  </a:lnTo>
                  <a:lnTo>
                    <a:pt x="336" y="63"/>
                  </a:lnTo>
                  <a:lnTo>
                    <a:pt x="361" y="75"/>
                  </a:lnTo>
                  <a:lnTo>
                    <a:pt x="384" y="86"/>
                  </a:lnTo>
                  <a:lnTo>
                    <a:pt x="405" y="98"/>
                  </a:lnTo>
                  <a:lnTo>
                    <a:pt x="426" y="111"/>
                  </a:lnTo>
                  <a:lnTo>
                    <a:pt x="444" y="125"/>
                  </a:lnTo>
                  <a:lnTo>
                    <a:pt x="461" y="136"/>
                  </a:lnTo>
                  <a:lnTo>
                    <a:pt x="474" y="150"/>
                  </a:lnTo>
                  <a:lnTo>
                    <a:pt x="488" y="163"/>
                  </a:lnTo>
                  <a:lnTo>
                    <a:pt x="499" y="177"/>
                  </a:lnTo>
                  <a:lnTo>
                    <a:pt x="509" y="192"/>
                  </a:lnTo>
                  <a:lnTo>
                    <a:pt x="516" y="205"/>
                  </a:lnTo>
                  <a:lnTo>
                    <a:pt x="524" y="221"/>
                  </a:lnTo>
                  <a:lnTo>
                    <a:pt x="528" y="234"/>
                  </a:lnTo>
                  <a:lnTo>
                    <a:pt x="530" y="250"/>
                  </a:lnTo>
                  <a:lnTo>
                    <a:pt x="532" y="265"/>
                  </a:lnTo>
                  <a:lnTo>
                    <a:pt x="532" y="290"/>
                  </a:lnTo>
                  <a:lnTo>
                    <a:pt x="532" y="315"/>
                  </a:lnTo>
                  <a:lnTo>
                    <a:pt x="536" y="365"/>
                  </a:lnTo>
                  <a:lnTo>
                    <a:pt x="538" y="390"/>
                  </a:lnTo>
                  <a:lnTo>
                    <a:pt x="539" y="417"/>
                  </a:lnTo>
                  <a:lnTo>
                    <a:pt x="541" y="443"/>
                  </a:lnTo>
                  <a:lnTo>
                    <a:pt x="543" y="470"/>
                  </a:lnTo>
                  <a:lnTo>
                    <a:pt x="551" y="511"/>
                  </a:lnTo>
                  <a:lnTo>
                    <a:pt x="557" y="549"/>
                  </a:lnTo>
                  <a:lnTo>
                    <a:pt x="563" y="587"/>
                  </a:lnTo>
                  <a:lnTo>
                    <a:pt x="568" y="626"/>
                  </a:lnTo>
                  <a:lnTo>
                    <a:pt x="574" y="662"/>
                  </a:lnTo>
                  <a:lnTo>
                    <a:pt x="580" y="699"/>
                  </a:lnTo>
                  <a:lnTo>
                    <a:pt x="584" y="735"/>
                  </a:lnTo>
                  <a:lnTo>
                    <a:pt x="589" y="770"/>
                  </a:lnTo>
                  <a:lnTo>
                    <a:pt x="595" y="804"/>
                  </a:lnTo>
                  <a:lnTo>
                    <a:pt x="599" y="837"/>
                  </a:lnTo>
                  <a:lnTo>
                    <a:pt x="603" y="870"/>
                  </a:lnTo>
                  <a:lnTo>
                    <a:pt x="609" y="900"/>
                  </a:lnTo>
                  <a:lnTo>
                    <a:pt x="612" y="931"/>
                  </a:lnTo>
                  <a:lnTo>
                    <a:pt x="616" y="962"/>
                  </a:lnTo>
                  <a:lnTo>
                    <a:pt x="620" y="991"/>
                  </a:lnTo>
                  <a:lnTo>
                    <a:pt x="624" y="1019"/>
                  </a:lnTo>
                  <a:lnTo>
                    <a:pt x="626" y="1048"/>
                  </a:lnTo>
                  <a:lnTo>
                    <a:pt x="630" y="1075"/>
                  </a:lnTo>
                  <a:lnTo>
                    <a:pt x="632" y="1102"/>
                  </a:lnTo>
                  <a:lnTo>
                    <a:pt x="635" y="1127"/>
                  </a:lnTo>
                  <a:lnTo>
                    <a:pt x="637" y="1152"/>
                  </a:lnTo>
                  <a:lnTo>
                    <a:pt x="639" y="1175"/>
                  </a:lnTo>
                  <a:lnTo>
                    <a:pt x="643" y="1198"/>
                  </a:lnTo>
                  <a:lnTo>
                    <a:pt x="645" y="1221"/>
                  </a:lnTo>
                  <a:lnTo>
                    <a:pt x="645" y="1242"/>
                  </a:lnTo>
                  <a:lnTo>
                    <a:pt x="647" y="1263"/>
                  </a:lnTo>
                  <a:lnTo>
                    <a:pt x="649" y="1282"/>
                  </a:lnTo>
                  <a:lnTo>
                    <a:pt x="649" y="1302"/>
                  </a:lnTo>
                  <a:lnTo>
                    <a:pt x="651" y="1321"/>
                  </a:lnTo>
                  <a:lnTo>
                    <a:pt x="651" y="1338"/>
                  </a:lnTo>
                  <a:lnTo>
                    <a:pt x="651" y="1355"/>
                  </a:lnTo>
                  <a:lnTo>
                    <a:pt x="651" y="1373"/>
                  </a:lnTo>
                  <a:lnTo>
                    <a:pt x="651" y="1401"/>
                  </a:lnTo>
                  <a:lnTo>
                    <a:pt x="649" y="1430"/>
                  </a:lnTo>
                  <a:lnTo>
                    <a:pt x="647" y="1457"/>
                  </a:lnTo>
                  <a:lnTo>
                    <a:pt x="643" y="1482"/>
                  </a:lnTo>
                  <a:lnTo>
                    <a:pt x="637" y="1505"/>
                  </a:lnTo>
                  <a:lnTo>
                    <a:pt x="632" y="1528"/>
                  </a:lnTo>
                  <a:lnTo>
                    <a:pt x="626" y="1549"/>
                  </a:lnTo>
                  <a:lnTo>
                    <a:pt x="620" y="1570"/>
                  </a:lnTo>
                  <a:lnTo>
                    <a:pt x="616" y="1580"/>
                  </a:lnTo>
                  <a:lnTo>
                    <a:pt x="612" y="1588"/>
                  </a:lnTo>
                  <a:lnTo>
                    <a:pt x="609" y="1595"/>
                  </a:lnTo>
                  <a:lnTo>
                    <a:pt x="605" y="1603"/>
                  </a:lnTo>
                  <a:lnTo>
                    <a:pt x="601" y="1609"/>
                  </a:lnTo>
                  <a:lnTo>
                    <a:pt x="595" y="1616"/>
                  </a:lnTo>
                  <a:lnTo>
                    <a:pt x="591" y="1620"/>
                  </a:lnTo>
                  <a:lnTo>
                    <a:pt x="587" y="1626"/>
                  </a:lnTo>
                  <a:lnTo>
                    <a:pt x="582" y="1630"/>
                  </a:lnTo>
                  <a:lnTo>
                    <a:pt x="576" y="1634"/>
                  </a:lnTo>
                  <a:lnTo>
                    <a:pt x="572" y="1637"/>
                  </a:lnTo>
                  <a:lnTo>
                    <a:pt x="566" y="1639"/>
                  </a:lnTo>
                  <a:lnTo>
                    <a:pt x="561" y="1641"/>
                  </a:lnTo>
                  <a:lnTo>
                    <a:pt x="555" y="1641"/>
                  </a:lnTo>
                  <a:lnTo>
                    <a:pt x="549" y="1643"/>
                  </a:lnTo>
                  <a:lnTo>
                    <a:pt x="543" y="1643"/>
                  </a:lnTo>
                  <a:lnTo>
                    <a:pt x="538" y="1643"/>
                  </a:lnTo>
                  <a:lnTo>
                    <a:pt x="532" y="1641"/>
                  </a:lnTo>
                  <a:lnTo>
                    <a:pt x="526" y="1639"/>
                  </a:lnTo>
                  <a:lnTo>
                    <a:pt x="518" y="1637"/>
                  </a:lnTo>
                  <a:lnTo>
                    <a:pt x="513" y="1636"/>
                  </a:lnTo>
                  <a:lnTo>
                    <a:pt x="507" y="1632"/>
                  </a:lnTo>
                  <a:lnTo>
                    <a:pt x="499" y="1626"/>
                  </a:lnTo>
                  <a:lnTo>
                    <a:pt x="493" y="1622"/>
                  </a:lnTo>
                  <a:lnTo>
                    <a:pt x="486" y="1616"/>
                  </a:lnTo>
                  <a:lnTo>
                    <a:pt x="480" y="1609"/>
                  </a:lnTo>
                  <a:lnTo>
                    <a:pt x="474" y="1601"/>
                  </a:lnTo>
                  <a:lnTo>
                    <a:pt x="467" y="1593"/>
                  </a:lnTo>
                  <a:lnTo>
                    <a:pt x="461" y="1586"/>
                  </a:lnTo>
                  <a:lnTo>
                    <a:pt x="455" y="1576"/>
                  </a:lnTo>
                  <a:lnTo>
                    <a:pt x="449" y="1566"/>
                  </a:lnTo>
                  <a:lnTo>
                    <a:pt x="444" y="1555"/>
                  </a:lnTo>
                  <a:lnTo>
                    <a:pt x="434" y="1540"/>
                  </a:lnTo>
                  <a:lnTo>
                    <a:pt x="424" y="1524"/>
                  </a:lnTo>
                  <a:lnTo>
                    <a:pt x="417" y="1509"/>
                  </a:lnTo>
                  <a:lnTo>
                    <a:pt x="409" y="1494"/>
                  </a:lnTo>
                  <a:lnTo>
                    <a:pt x="403" y="1476"/>
                  </a:lnTo>
                  <a:lnTo>
                    <a:pt x="396" y="1461"/>
                  </a:lnTo>
                  <a:lnTo>
                    <a:pt x="390" y="1446"/>
                  </a:lnTo>
                  <a:lnTo>
                    <a:pt x="384" y="1428"/>
                  </a:lnTo>
                  <a:lnTo>
                    <a:pt x="380" y="1411"/>
                  </a:lnTo>
                  <a:lnTo>
                    <a:pt x="376" y="1396"/>
                  </a:lnTo>
                  <a:lnTo>
                    <a:pt x="372" y="1378"/>
                  </a:lnTo>
                  <a:lnTo>
                    <a:pt x="369" y="1361"/>
                  </a:lnTo>
                  <a:lnTo>
                    <a:pt x="365" y="1344"/>
                  </a:lnTo>
                  <a:lnTo>
                    <a:pt x="363" y="1327"/>
                  </a:lnTo>
                  <a:lnTo>
                    <a:pt x="361" y="1309"/>
                  </a:lnTo>
                  <a:lnTo>
                    <a:pt x="361" y="1292"/>
                  </a:lnTo>
                  <a:lnTo>
                    <a:pt x="355" y="1265"/>
                  </a:lnTo>
                  <a:lnTo>
                    <a:pt x="351" y="1238"/>
                  </a:lnTo>
                  <a:lnTo>
                    <a:pt x="348" y="1215"/>
                  </a:lnTo>
                  <a:lnTo>
                    <a:pt x="346" y="1190"/>
                  </a:lnTo>
                  <a:lnTo>
                    <a:pt x="342" y="1167"/>
                  </a:lnTo>
                  <a:lnTo>
                    <a:pt x="338" y="1146"/>
                  </a:lnTo>
                  <a:lnTo>
                    <a:pt x="334" y="1125"/>
                  </a:lnTo>
                  <a:lnTo>
                    <a:pt x="330" y="1104"/>
                  </a:lnTo>
                  <a:lnTo>
                    <a:pt x="328" y="1085"/>
                  </a:lnTo>
                  <a:lnTo>
                    <a:pt x="325" y="1065"/>
                  </a:lnTo>
                  <a:lnTo>
                    <a:pt x="323" y="1048"/>
                  </a:lnTo>
                  <a:lnTo>
                    <a:pt x="319" y="1031"/>
                  </a:lnTo>
                  <a:lnTo>
                    <a:pt x="317" y="1016"/>
                  </a:lnTo>
                  <a:lnTo>
                    <a:pt x="313" y="1000"/>
                  </a:lnTo>
                  <a:lnTo>
                    <a:pt x="311" y="985"/>
                  </a:lnTo>
                  <a:lnTo>
                    <a:pt x="309" y="971"/>
                  </a:lnTo>
                  <a:lnTo>
                    <a:pt x="307" y="958"/>
                  </a:lnTo>
                  <a:lnTo>
                    <a:pt x="305" y="946"/>
                  </a:lnTo>
                  <a:lnTo>
                    <a:pt x="303" y="935"/>
                  </a:lnTo>
                  <a:lnTo>
                    <a:pt x="301" y="925"/>
                  </a:lnTo>
                  <a:lnTo>
                    <a:pt x="300" y="916"/>
                  </a:lnTo>
                  <a:lnTo>
                    <a:pt x="298" y="906"/>
                  </a:lnTo>
                  <a:lnTo>
                    <a:pt x="296" y="898"/>
                  </a:lnTo>
                  <a:lnTo>
                    <a:pt x="296" y="893"/>
                  </a:lnTo>
                  <a:lnTo>
                    <a:pt x="294" y="885"/>
                  </a:lnTo>
                  <a:lnTo>
                    <a:pt x="294" y="881"/>
                  </a:lnTo>
                  <a:lnTo>
                    <a:pt x="292" y="875"/>
                  </a:lnTo>
                  <a:lnTo>
                    <a:pt x="292" y="872"/>
                  </a:lnTo>
                  <a:lnTo>
                    <a:pt x="292" y="870"/>
                  </a:lnTo>
                  <a:lnTo>
                    <a:pt x="290" y="868"/>
                  </a:lnTo>
                  <a:lnTo>
                    <a:pt x="290" y="866"/>
                  </a:lnTo>
                  <a:lnTo>
                    <a:pt x="284" y="827"/>
                  </a:lnTo>
                  <a:lnTo>
                    <a:pt x="278" y="789"/>
                  </a:lnTo>
                  <a:lnTo>
                    <a:pt x="273" y="753"/>
                  </a:lnTo>
                  <a:lnTo>
                    <a:pt x="267" y="718"/>
                  </a:lnTo>
                  <a:lnTo>
                    <a:pt x="263" y="683"/>
                  </a:lnTo>
                  <a:lnTo>
                    <a:pt x="257" y="653"/>
                  </a:lnTo>
                  <a:lnTo>
                    <a:pt x="252" y="622"/>
                  </a:lnTo>
                  <a:lnTo>
                    <a:pt x="246" y="591"/>
                  </a:lnTo>
                  <a:lnTo>
                    <a:pt x="240" y="564"/>
                  </a:lnTo>
                  <a:lnTo>
                    <a:pt x="236" y="538"/>
                  </a:lnTo>
                  <a:lnTo>
                    <a:pt x="230" y="513"/>
                  </a:lnTo>
                  <a:lnTo>
                    <a:pt x="225" y="490"/>
                  </a:lnTo>
                  <a:lnTo>
                    <a:pt x="219" y="468"/>
                  </a:lnTo>
                  <a:lnTo>
                    <a:pt x="213" y="447"/>
                  </a:lnTo>
                  <a:lnTo>
                    <a:pt x="207" y="428"/>
                  </a:lnTo>
                  <a:lnTo>
                    <a:pt x="202" y="411"/>
                  </a:lnTo>
                  <a:lnTo>
                    <a:pt x="198" y="394"/>
                  </a:lnTo>
                  <a:lnTo>
                    <a:pt x="194" y="376"/>
                  </a:lnTo>
                  <a:lnTo>
                    <a:pt x="188" y="359"/>
                  </a:lnTo>
                  <a:lnTo>
                    <a:pt x="181" y="342"/>
                  </a:lnTo>
                  <a:lnTo>
                    <a:pt x="173" y="326"/>
                  </a:lnTo>
                  <a:lnTo>
                    <a:pt x="165" y="309"/>
                  </a:lnTo>
                  <a:lnTo>
                    <a:pt x="156" y="294"/>
                  </a:lnTo>
                  <a:lnTo>
                    <a:pt x="146" y="278"/>
                  </a:lnTo>
                  <a:lnTo>
                    <a:pt x="136" y="263"/>
                  </a:lnTo>
                  <a:lnTo>
                    <a:pt x="125" y="248"/>
                  </a:lnTo>
                  <a:lnTo>
                    <a:pt x="113" y="234"/>
                  </a:lnTo>
                  <a:lnTo>
                    <a:pt x="100" y="219"/>
                  </a:lnTo>
                  <a:lnTo>
                    <a:pt x="86" y="204"/>
                  </a:lnTo>
                  <a:lnTo>
                    <a:pt x="73" y="190"/>
                  </a:lnTo>
                  <a:lnTo>
                    <a:pt x="60" y="177"/>
                  </a:lnTo>
                  <a:lnTo>
                    <a:pt x="44" y="161"/>
                  </a:lnTo>
                  <a:lnTo>
                    <a:pt x="33" y="154"/>
                  </a:lnTo>
                  <a:lnTo>
                    <a:pt x="23" y="146"/>
                  </a:lnTo>
                  <a:lnTo>
                    <a:pt x="15" y="140"/>
                  </a:lnTo>
                  <a:lnTo>
                    <a:pt x="10" y="134"/>
                  </a:lnTo>
                  <a:lnTo>
                    <a:pt x="6" y="129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0" y="90"/>
                  </a:lnTo>
                  <a:lnTo>
                    <a:pt x="2" y="77"/>
                  </a:lnTo>
                  <a:lnTo>
                    <a:pt x="4" y="65"/>
                  </a:lnTo>
                  <a:lnTo>
                    <a:pt x="8" y="56"/>
                  </a:lnTo>
                  <a:lnTo>
                    <a:pt x="10" y="46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5"/>
                  </a:lnTo>
                  <a:lnTo>
                    <a:pt x="37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1" y="0"/>
                  </a:lnTo>
                  <a:lnTo>
                    <a:pt x="8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3436937" y="2541587"/>
              <a:ext cx="2397125" cy="1343025"/>
            </a:xfrm>
            <a:custGeom>
              <a:avLst/>
              <a:gdLst>
                <a:gd name="T0" fmla="*/ 2032794 w 3020"/>
                <a:gd name="T1" fmla="*/ 11099 h 1694"/>
                <a:gd name="T2" fmla="*/ 2119313 w 3020"/>
                <a:gd name="T3" fmla="*/ 55497 h 1694"/>
                <a:gd name="T4" fmla="*/ 2227263 w 3020"/>
                <a:gd name="T5" fmla="*/ 133985 h 1694"/>
                <a:gd name="T6" fmla="*/ 2334419 w 3020"/>
                <a:gd name="T7" fmla="*/ 233087 h 1694"/>
                <a:gd name="T8" fmla="*/ 2389188 w 3020"/>
                <a:gd name="T9" fmla="*/ 310783 h 1694"/>
                <a:gd name="T10" fmla="*/ 2397125 w 3020"/>
                <a:gd name="T11" fmla="*/ 342495 h 1694"/>
                <a:gd name="T12" fmla="*/ 2370931 w 3020"/>
                <a:gd name="T13" fmla="*/ 394821 h 1694"/>
                <a:gd name="T14" fmla="*/ 2320925 w 3020"/>
                <a:gd name="T15" fmla="*/ 453489 h 1694"/>
                <a:gd name="T16" fmla="*/ 2281238 w 3020"/>
                <a:gd name="T17" fmla="*/ 522464 h 1694"/>
                <a:gd name="T18" fmla="*/ 2250281 w 3020"/>
                <a:gd name="T19" fmla="*/ 610466 h 1694"/>
                <a:gd name="T20" fmla="*/ 2188369 w 3020"/>
                <a:gd name="T21" fmla="*/ 787263 h 1694"/>
                <a:gd name="T22" fmla="*/ 2125663 w 3020"/>
                <a:gd name="T23" fmla="*/ 1014008 h 1694"/>
                <a:gd name="T24" fmla="*/ 2076450 w 3020"/>
                <a:gd name="T25" fmla="*/ 1210625 h 1694"/>
                <a:gd name="T26" fmla="*/ 2035969 w 3020"/>
                <a:gd name="T27" fmla="*/ 1262158 h 1694"/>
                <a:gd name="T28" fmla="*/ 1971675 w 3020"/>
                <a:gd name="T29" fmla="*/ 1305763 h 1694"/>
                <a:gd name="T30" fmla="*/ 1862138 w 3020"/>
                <a:gd name="T31" fmla="*/ 1338268 h 1694"/>
                <a:gd name="T32" fmla="*/ 1789113 w 3020"/>
                <a:gd name="T33" fmla="*/ 1343025 h 1694"/>
                <a:gd name="T34" fmla="*/ 1743075 w 3020"/>
                <a:gd name="T35" fmla="*/ 1320033 h 1694"/>
                <a:gd name="T36" fmla="*/ 1731169 w 3020"/>
                <a:gd name="T37" fmla="*/ 1287528 h 1694"/>
                <a:gd name="T38" fmla="*/ 1723231 w 3020"/>
                <a:gd name="T39" fmla="*/ 1260572 h 1694"/>
                <a:gd name="T40" fmla="*/ 1729581 w 3020"/>
                <a:gd name="T41" fmla="*/ 1231238 h 1694"/>
                <a:gd name="T42" fmla="*/ 1756569 w 3020"/>
                <a:gd name="T43" fmla="*/ 1129758 h 1694"/>
                <a:gd name="T44" fmla="*/ 1793081 w 3020"/>
                <a:gd name="T45" fmla="*/ 974367 h 1694"/>
                <a:gd name="T46" fmla="*/ 1824038 w 3020"/>
                <a:gd name="T47" fmla="*/ 793606 h 1694"/>
                <a:gd name="T48" fmla="*/ 1847850 w 3020"/>
                <a:gd name="T49" fmla="*/ 623944 h 1694"/>
                <a:gd name="T50" fmla="*/ 1865313 w 3020"/>
                <a:gd name="T51" fmla="*/ 490751 h 1694"/>
                <a:gd name="T52" fmla="*/ 1867694 w 3020"/>
                <a:gd name="T53" fmla="*/ 394821 h 1694"/>
                <a:gd name="T54" fmla="*/ 1834356 w 3020"/>
                <a:gd name="T55" fmla="*/ 335360 h 1694"/>
                <a:gd name="T56" fmla="*/ 1752600 w 3020"/>
                <a:gd name="T57" fmla="*/ 306026 h 1694"/>
                <a:gd name="T58" fmla="*/ 1665288 w 3020"/>
                <a:gd name="T59" fmla="*/ 302855 h 1694"/>
                <a:gd name="T60" fmla="*/ 1587500 w 3020"/>
                <a:gd name="T61" fmla="*/ 310783 h 1694"/>
                <a:gd name="T62" fmla="*/ 1479550 w 3020"/>
                <a:gd name="T63" fmla="*/ 324260 h 1694"/>
                <a:gd name="T64" fmla="*/ 1340644 w 3020"/>
                <a:gd name="T65" fmla="*/ 348838 h 1694"/>
                <a:gd name="T66" fmla="*/ 1173163 w 3020"/>
                <a:gd name="T67" fmla="*/ 378965 h 1694"/>
                <a:gd name="T68" fmla="*/ 962819 w 3020"/>
                <a:gd name="T69" fmla="*/ 421776 h 1694"/>
                <a:gd name="T70" fmla="*/ 711200 w 3020"/>
                <a:gd name="T71" fmla="*/ 470931 h 1694"/>
                <a:gd name="T72" fmla="*/ 511969 w 3020"/>
                <a:gd name="T73" fmla="*/ 508986 h 1694"/>
                <a:gd name="T74" fmla="*/ 364331 w 3020"/>
                <a:gd name="T75" fmla="*/ 535941 h 1694"/>
                <a:gd name="T76" fmla="*/ 266700 w 3020"/>
                <a:gd name="T77" fmla="*/ 551005 h 1694"/>
                <a:gd name="T78" fmla="*/ 219075 w 3020"/>
                <a:gd name="T79" fmla="*/ 557347 h 1694"/>
                <a:gd name="T80" fmla="*/ 161131 w 3020"/>
                <a:gd name="T81" fmla="*/ 551005 h 1694"/>
                <a:gd name="T82" fmla="*/ 103188 w 3020"/>
                <a:gd name="T83" fmla="*/ 527221 h 1694"/>
                <a:gd name="T84" fmla="*/ 53181 w 3020"/>
                <a:gd name="T85" fmla="*/ 487580 h 1694"/>
                <a:gd name="T86" fmla="*/ 18256 w 3020"/>
                <a:gd name="T87" fmla="*/ 446354 h 1694"/>
                <a:gd name="T88" fmla="*/ 1588 w 3020"/>
                <a:gd name="T89" fmla="*/ 411470 h 1694"/>
                <a:gd name="T90" fmla="*/ 1588 w 3020"/>
                <a:gd name="T91" fmla="*/ 377379 h 1694"/>
                <a:gd name="T92" fmla="*/ 23019 w 3020"/>
                <a:gd name="T93" fmla="*/ 352009 h 1694"/>
                <a:gd name="T94" fmla="*/ 61119 w 3020"/>
                <a:gd name="T95" fmla="*/ 338531 h 1694"/>
                <a:gd name="T96" fmla="*/ 77788 w 3020"/>
                <a:gd name="T97" fmla="*/ 336945 h 1694"/>
                <a:gd name="T98" fmla="*/ 104775 w 3020"/>
                <a:gd name="T99" fmla="*/ 336945 h 1694"/>
                <a:gd name="T100" fmla="*/ 190500 w 3020"/>
                <a:gd name="T101" fmla="*/ 333774 h 1694"/>
                <a:gd name="T102" fmla="*/ 478631 w 3020"/>
                <a:gd name="T103" fmla="*/ 304440 h 1694"/>
                <a:gd name="T104" fmla="*/ 800100 w 3020"/>
                <a:gd name="T105" fmla="*/ 260835 h 1694"/>
                <a:gd name="T106" fmla="*/ 1138238 w 3020"/>
                <a:gd name="T107" fmla="*/ 198203 h 1694"/>
                <a:gd name="T108" fmla="*/ 1443038 w 3020"/>
                <a:gd name="T109" fmla="*/ 130021 h 1694"/>
                <a:gd name="T110" fmla="*/ 1720056 w 3020"/>
                <a:gd name="T111" fmla="*/ 57875 h 1694"/>
                <a:gd name="T112" fmla="*/ 1847850 w 3020"/>
                <a:gd name="T113" fmla="*/ 22992 h 1694"/>
                <a:gd name="T114" fmla="*/ 1927225 w 3020"/>
                <a:gd name="T115" fmla="*/ 4757 h 1694"/>
                <a:gd name="T116" fmla="*/ 1974850 w 3020"/>
                <a:gd name="T117" fmla="*/ 0 h 16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20" h="1694">
                  <a:moveTo>
                    <a:pt x="2488" y="0"/>
                  </a:moveTo>
                  <a:lnTo>
                    <a:pt x="2501" y="0"/>
                  </a:lnTo>
                  <a:lnTo>
                    <a:pt x="2515" y="2"/>
                  </a:lnTo>
                  <a:lnTo>
                    <a:pt x="2530" y="6"/>
                  </a:lnTo>
                  <a:lnTo>
                    <a:pt x="2545" y="10"/>
                  </a:lnTo>
                  <a:lnTo>
                    <a:pt x="2561" y="14"/>
                  </a:lnTo>
                  <a:lnTo>
                    <a:pt x="2576" y="22"/>
                  </a:lnTo>
                  <a:lnTo>
                    <a:pt x="2593" y="29"/>
                  </a:lnTo>
                  <a:lnTo>
                    <a:pt x="2613" y="37"/>
                  </a:lnTo>
                  <a:lnTo>
                    <a:pt x="2630" y="47"/>
                  </a:lnTo>
                  <a:lnTo>
                    <a:pt x="2649" y="58"/>
                  </a:lnTo>
                  <a:lnTo>
                    <a:pt x="2670" y="70"/>
                  </a:lnTo>
                  <a:lnTo>
                    <a:pt x="2689" y="83"/>
                  </a:lnTo>
                  <a:lnTo>
                    <a:pt x="2710" y="96"/>
                  </a:lnTo>
                  <a:lnTo>
                    <a:pt x="2733" y="112"/>
                  </a:lnTo>
                  <a:lnTo>
                    <a:pt x="2755" y="129"/>
                  </a:lnTo>
                  <a:lnTo>
                    <a:pt x="2780" y="146"/>
                  </a:lnTo>
                  <a:lnTo>
                    <a:pt x="2806" y="169"/>
                  </a:lnTo>
                  <a:lnTo>
                    <a:pt x="2833" y="192"/>
                  </a:lnTo>
                  <a:lnTo>
                    <a:pt x="2858" y="214"/>
                  </a:lnTo>
                  <a:lnTo>
                    <a:pt x="2883" y="235"/>
                  </a:lnTo>
                  <a:lnTo>
                    <a:pt x="2904" y="256"/>
                  </a:lnTo>
                  <a:lnTo>
                    <a:pt x="2924" y="275"/>
                  </a:lnTo>
                  <a:lnTo>
                    <a:pt x="2941" y="294"/>
                  </a:lnTo>
                  <a:lnTo>
                    <a:pt x="2958" y="311"/>
                  </a:lnTo>
                  <a:lnTo>
                    <a:pt x="2972" y="331"/>
                  </a:lnTo>
                  <a:lnTo>
                    <a:pt x="2985" y="346"/>
                  </a:lnTo>
                  <a:lnTo>
                    <a:pt x="2995" y="363"/>
                  </a:lnTo>
                  <a:lnTo>
                    <a:pt x="3004" y="379"/>
                  </a:lnTo>
                  <a:lnTo>
                    <a:pt x="3010" y="392"/>
                  </a:lnTo>
                  <a:lnTo>
                    <a:pt x="3014" y="400"/>
                  </a:lnTo>
                  <a:lnTo>
                    <a:pt x="3016" y="405"/>
                  </a:lnTo>
                  <a:lnTo>
                    <a:pt x="3018" y="413"/>
                  </a:lnTo>
                  <a:lnTo>
                    <a:pt x="3018" y="419"/>
                  </a:lnTo>
                  <a:lnTo>
                    <a:pt x="3020" y="427"/>
                  </a:lnTo>
                  <a:lnTo>
                    <a:pt x="3020" y="432"/>
                  </a:lnTo>
                  <a:lnTo>
                    <a:pt x="3018" y="442"/>
                  </a:lnTo>
                  <a:lnTo>
                    <a:pt x="3016" y="450"/>
                  </a:lnTo>
                  <a:lnTo>
                    <a:pt x="3012" y="461"/>
                  </a:lnTo>
                  <a:lnTo>
                    <a:pt x="3004" y="473"/>
                  </a:lnTo>
                  <a:lnTo>
                    <a:pt x="2996" y="484"/>
                  </a:lnTo>
                  <a:lnTo>
                    <a:pt x="2987" y="498"/>
                  </a:lnTo>
                  <a:lnTo>
                    <a:pt x="2975" y="513"/>
                  </a:lnTo>
                  <a:lnTo>
                    <a:pt x="2962" y="528"/>
                  </a:lnTo>
                  <a:lnTo>
                    <a:pt x="2952" y="538"/>
                  </a:lnTo>
                  <a:lnTo>
                    <a:pt x="2941" y="549"/>
                  </a:lnTo>
                  <a:lnTo>
                    <a:pt x="2931" y="561"/>
                  </a:lnTo>
                  <a:lnTo>
                    <a:pt x="2924" y="572"/>
                  </a:lnTo>
                  <a:lnTo>
                    <a:pt x="2914" y="584"/>
                  </a:lnTo>
                  <a:lnTo>
                    <a:pt x="2906" y="597"/>
                  </a:lnTo>
                  <a:lnTo>
                    <a:pt x="2897" y="613"/>
                  </a:lnTo>
                  <a:lnTo>
                    <a:pt x="2889" y="626"/>
                  </a:lnTo>
                  <a:lnTo>
                    <a:pt x="2881" y="642"/>
                  </a:lnTo>
                  <a:lnTo>
                    <a:pt x="2874" y="659"/>
                  </a:lnTo>
                  <a:lnTo>
                    <a:pt x="2868" y="676"/>
                  </a:lnTo>
                  <a:lnTo>
                    <a:pt x="2860" y="693"/>
                  </a:lnTo>
                  <a:lnTo>
                    <a:pt x="2854" y="711"/>
                  </a:lnTo>
                  <a:lnTo>
                    <a:pt x="2847" y="730"/>
                  </a:lnTo>
                  <a:lnTo>
                    <a:pt x="2841" y="749"/>
                  </a:lnTo>
                  <a:lnTo>
                    <a:pt x="2835" y="770"/>
                  </a:lnTo>
                  <a:lnTo>
                    <a:pt x="2824" y="803"/>
                  </a:lnTo>
                  <a:lnTo>
                    <a:pt x="2810" y="837"/>
                  </a:lnTo>
                  <a:lnTo>
                    <a:pt x="2797" y="874"/>
                  </a:lnTo>
                  <a:lnTo>
                    <a:pt x="2783" y="912"/>
                  </a:lnTo>
                  <a:lnTo>
                    <a:pt x="2770" y="951"/>
                  </a:lnTo>
                  <a:lnTo>
                    <a:pt x="2757" y="993"/>
                  </a:lnTo>
                  <a:lnTo>
                    <a:pt x="2745" y="1037"/>
                  </a:lnTo>
                  <a:lnTo>
                    <a:pt x="2732" y="1081"/>
                  </a:lnTo>
                  <a:lnTo>
                    <a:pt x="2718" y="1129"/>
                  </a:lnTo>
                  <a:lnTo>
                    <a:pt x="2705" y="1177"/>
                  </a:lnTo>
                  <a:lnTo>
                    <a:pt x="2691" y="1227"/>
                  </a:lnTo>
                  <a:lnTo>
                    <a:pt x="2678" y="1279"/>
                  </a:lnTo>
                  <a:lnTo>
                    <a:pt x="2664" y="1333"/>
                  </a:lnTo>
                  <a:lnTo>
                    <a:pt x="2653" y="1388"/>
                  </a:lnTo>
                  <a:lnTo>
                    <a:pt x="2639" y="1444"/>
                  </a:lnTo>
                  <a:lnTo>
                    <a:pt x="2626" y="1503"/>
                  </a:lnTo>
                  <a:lnTo>
                    <a:pt x="2622" y="1515"/>
                  </a:lnTo>
                  <a:lnTo>
                    <a:pt x="2616" y="1527"/>
                  </a:lnTo>
                  <a:lnTo>
                    <a:pt x="2609" y="1538"/>
                  </a:lnTo>
                  <a:lnTo>
                    <a:pt x="2601" y="1550"/>
                  </a:lnTo>
                  <a:lnTo>
                    <a:pt x="2593" y="1561"/>
                  </a:lnTo>
                  <a:lnTo>
                    <a:pt x="2584" y="1571"/>
                  </a:lnTo>
                  <a:lnTo>
                    <a:pt x="2574" y="1582"/>
                  </a:lnTo>
                  <a:lnTo>
                    <a:pt x="2565" y="1592"/>
                  </a:lnTo>
                  <a:lnTo>
                    <a:pt x="2553" y="1601"/>
                  </a:lnTo>
                  <a:lnTo>
                    <a:pt x="2540" y="1611"/>
                  </a:lnTo>
                  <a:lnTo>
                    <a:pt x="2528" y="1621"/>
                  </a:lnTo>
                  <a:lnTo>
                    <a:pt x="2513" y="1630"/>
                  </a:lnTo>
                  <a:lnTo>
                    <a:pt x="2499" y="1638"/>
                  </a:lnTo>
                  <a:lnTo>
                    <a:pt x="2484" y="1647"/>
                  </a:lnTo>
                  <a:lnTo>
                    <a:pt x="2467" y="1655"/>
                  </a:lnTo>
                  <a:lnTo>
                    <a:pt x="2449" y="1665"/>
                  </a:lnTo>
                  <a:lnTo>
                    <a:pt x="2423" y="1672"/>
                  </a:lnTo>
                  <a:lnTo>
                    <a:pt x="2396" y="1678"/>
                  </a:lnTo>
                  <a:lnTo>
                    <a:pt x="2369" y="1684"/>
                  </a:lnTo>
                  <a:lnTo>
                    <a:pt x="2346" y="1688"/>
                  </a:lnTo>
                  <a:lnTo>
                    <a:pt x="2323" y="1690"/>
                  </a:lnTo>
                  <a:lnTo>
                    <a:pt x="2302" y="1694"/>
                  </a:lnTo>
                  <a:lnTo>
                    <a:pt x="2282" y="1694"/>
                  </a:lnTo>
                  <a:lnTo>
                    <a:pt x="2265" y="1694"/>
                  </a:lnTo>
                  <a:lnTo>
                    <a:pt x="2261" y="1694"/>
                  </a:lnTo>
                  <a:lnTo>
                    <a:pt x="2254" y="1694"/>
                  </a:lnTo>
                  <a:lnTo>
                    <a:pt x="2246" y="1690"/>
                  </a:lnTo>
                  <a:lnTo>
                    <a:pt x="2238" y="1688"/>
                  </a:lnTo>
                  <a:lnTo>
                    <a:pt x="2229" y="1684"/>
                  </a:lnTo>
                  <a:lnTo>
                    <a:pt x="2219" y="1678"/>
                  </a:lnTo>
                  <a:lnTo>
                    <a:pt x="2208" y="1672"/>
                  </a:lnTo>
                  <a:lnTo>
                    <a:pt x="2196" y="1665"/>
                  </a:lnTo>
                  <a:lnTo>
                    <a:pt x="2192" y="1657"/>
                  </a:lnTo>
                  <a:lnTo>
                    <a:pt x="2190" y="1649"/>
                  </a:lnTo>
                  <a:lnTo>
                    <a:pt x="2186" y="1642"/>
                  </a:lnTo>
                  <a:lnTo>
                    <a:pt x="2184" y="1636"/>
                  </a:lnTo>
                  <a:lnTo>
                    <a:pt x="2183" y="1630"/>
                  </a:lnTo>
                  <a:lnTo>
                    <a:pt x="2181" y="1624"/>
                  </a:lnTo>
                  <a:lnTo>
                    <a:pt x="2177" y="1615"/>
                  </a:lnTo>
                  <a:lnTo>
                    <a:pt x="2173" y="1605"/>
                  </a:lnTo>
                  <a:lnTo>
                    <a:pt x="2171" y="1599"/>
                  </a:lnTo>
                  <a:lnTo>
                    <a:pt x="2171" y="1596"/>
                  </a:lnTo>
                  <a:lnTo>
                    <a:pt x="2171" y="1592"/>
                  </a:lnTo>
                  <a:lnTo>
                    <a:pt x="2171" y="1590"/>
                  </a:lnTo>
                  <a:lnTo>
                    <a:pt x="2171" y="1588"/>
                  </a:lnTo>
                  <a:lnTo>
                    <a:pt x="2171" y="1584"/>
                  </a:lnTo>
                  <a:lnTo>
                    <a:pt x="2171" y="1582"/>
                  </a:lnTo>
                  <a:lnTo>
                    <a:pt x="2173" y="1575"/>
                  </a:lnTo>
                  <a:lnTo>
                    <a:pt x="2175" y="1565"/>
                  </a:lnTo>
                  <a:lnTo>
                    <a:pt x="2179" y="1553"/>
                  </a:lnTo>
                  <a:lnTo>
                    <a:pt x="2181" y="1540"/>
                  </a:lnTo>
                  <a:lnTo>
                    <a:pt x="2184" y="1527"/>
                  </a:lnTo>
                  <a:lnTo>
                    <a:pt x="2190" y="1511"/>
                  </a:lnTo>
                  <a:lnTo>
                    <a:pt x="2198" y="1482"/>
                  </a:lnTo>
                  <a:lnTo>
                    <a:pt x="2206" y="1454"/>
                  </a:lnTo>
                  <a:lnTo>
                    <a:pt x="2213" y="1425"/>
                  </a:lnTo>
                  <a:lnTo>
                    <a:pt x="2221" y="1394"/>
                  </a:lnTo>
                  <a:lnTo>
                    <a:pt x="2229" y="1361"/>
                  </a:lnTo>
                  <a:lnTo>
                    <a:pt x="2236" y="1331"/>
                  </a:lnTo>
                  <a:lnTo>
                    <a:pt x="2244" y="1296"/>
                  </a:lnTo>
                  <a:lnTo>
                    <a:pt x="2252" y="1264"/>
                  </a:lnTo>
                  <a:lnTo>
                    <a:pt x="2259" y="1229"/>
                  </a:lnTo>
                  <a:lnTo>
                    <a:pt x="2265" y="1193"/>
                  </a:lnTo>
                  <a:lnTo>
                    <a:pt x="2273" y="1156"/>
                  </a:lnTo>
                  <a:lnTo>
                    <a:pt x="2279" y="1118"/>
                  </a:lnTo>
                  <a:lnTo>
                    <a:pt x="2286" y="1081"/>
                  </a:lnTo>
                  <a:lnTo>
                    <a:pt x="2292" y="1041"/>
                  </a:lnTo>
                  <a:lnTo>
                    <a:pt x="2298" y="1001"/>
                  </a:lnTo>
                  <a:lnTo>
                    <a:pt x="2303" y="960"/>
                  </a:lnTo>
                  <a:lnTo>
                    <a:pt x="2309" y="924"/>
                  </a:lnTo>
                  <a:lnTo>
                    <a:pt x="2315" y="887"/>
                  </a:lnTo>
                  <a:lnTo>
                    <a:pt x="2321" y="855"/>
                  </a:lnTo>
                  <a:lnTo>
                    <a:pt x="2325" y="820"/>
                  </a:lnTo>
                  <a:lnTo>
                    <a:pt x="2328" y="787"/>
                  </a:lnTo>
                  <a:lnTo>
                    <a:pt x="2334" y="757"/>
                  </a:lnTo>
                  <a:lnTo>
                    <a:pt x="2338" y="728"/>
                  </a:lnTo>
                  <a:lnTo>
                    <a:pt x="2340" y="699"/>
                  </a:lnTo>
                  <a:lnTo>
                    <a:pt x="2344" y="670"/>
                  </a:lnTo>
                  <a:lnTo>
                    <a:pt x="2346" y="644"/>
                  </a:lnTo>
                  <a:lnTo>
                    <a:pt x="2350" y="619"/>
                  </a:lnTo>
                  <a:lnTo>
                    <a:pt x="2351" y="596"/>
                  </a:lnTo>
                  <a:lnTo>
                    <a:pt x="2351" y="572"/>
                  </a:lnTo>
                  <a:lnTo>
                    <a:pt x="2353" y="551"/>
                  </a:lnTo>
                  <a:lnTo>
                    <a:pt x="2353" y="532"/>
                  </a:lnTo>
                  <a:lnTo>
                    <a:pt x="2355" y="513"/>
                  </a:lnTo>
                  <a:lnTo>
                    <a:pt x="2353" y="498"/>
                  </a:lnTo>
                  <a:lnTo>
                    <a:pt x="2351" y="482"/>
                  </a:lnTo>
                  <a:lnTo>
                    <a:pt x="2346" y="469"/>
                  </a:lnTo>
                  <a:lnTo>
                    <a:pt x="2340" y="455"/>
                  </a:lnTo>
                  <a:lnTo>
                    <a:pt x="2332" y="444"/>
                  </a:lnTo>
                  <a:lnTo>
                    <a:pt x="2323" y="432"/>
                  </a:lnTo>
                  <a:lnTo>
                    <a:pt x="2311" y="423"/>
                  </a:lnTo>
                  <a:lnTo>
                    <a:pt x="2298" y="413"/>
                  </a:lnTo>
                  <a:lnTo>
                    <a:pt x="2284" y="405"/>
                  </a:lnTo>
                  <a:lnTo>
                    <a:pt x="2267" y="400"/>
                  </a:lnTo>
                  <a:lnTo>
                    <a:pt x="2248" y="394"/>
                  </a:lnTo>
                  <a:lnTo>
                    <a:pt x="2229" y="390"/>
                  </a:lnTo>
                  <a:lnTo>
                    <a:pt x="2208" y="386"/>
                  </a:lnTo>
                  <a:lnTo>
                    <a:pt x="2184" y="382"/>
                  </a:lnTo>
                  <a:lnTo>
                    <a:pt x="2160" y="382"/>
                  </a:lnTo>
                  <a:lnTo>
                    <a:pt x="2133" y="381"/>
                  </a:lnTo>
                  <a:lnTo>
                    <a:pt x="2121" y="381"/>
                  </a:lnTo>
                  <a:lnTo>
                    <a:pt x="2110" y="382"/>
                  </a:lnTo>
                  <a:lnTo>
                    <a:pt x="2098" y="382"/>
                  </a:lnTo>
                  <a:lnTo>
                    <a:pt x="2085" y="382"/>
                  </a:lnTo>
                  <a:lnTo>
                    <a:pt x="2069" y="384"/>
                  </a:lnTo>
                  <a:lnTo>
                    <a:pt x="2054" y="386"/>
                  </a:lnTo>
                  <a:lnTo>
                    <a:pt x="2037" y="386"/>
                  </a:lnTo>
                  <a:lnTo>
                    <a:pt x="2019" y="390"/>
                  </a:lnTo>
                  <a:lnTo>
                    <a:pt x="2000" y="392"/>
                  </a:lnTo>
                  <a:lnTo>
                    <a:pt x="1979" y="394"/>
                  </a:lnTo>
                  <a:lnTo>
                    <a:pt x="1958" y="396"/>
                  </a:lnTo>
                  <a:lnTo>
                    <a:pt x="1937" y="400"/>
                  </a:lnTo>
                  <a:lnTo>
                    <a:pt x="1914" y="404"/>
                  </a:lnTo>
                  <a:lnTo>
                    <a:pt x="1889" y="405"/>
                  </a:lnTo>
                  <a:lnTo>
                    <a:pt x="1864" y="409"/>
                  </a:lnTo>
                  <a:lnTo>
                    <a:pt x="1837" y="415"/>
                  </a:lnTo>
                  <a:lnTo>
                    <a:pt x="1810" y="419"/>
                  </a:lnTo>
                  <a:lnTo>
                    <a:pt x="1781" y="423"/>
                  </a:lnTo>
                  <a:lnTo>
                    <a:pt x="1753" y="429"/>
                  </a:lnTo>
                  <a:lnTo>
                    <a:pt x="1722" y="434"/>
                  </a:lnTo>
                  <a:lnTo>
                    <a:pt x="1689" y="440"/>
                  </a:lnTo>
                  <a:lnTo>
                    <a:pt x="1657" y="446"/>
                  </a:lnTo>
                  <a:lnTo>
                    <a:pt x="1624" y="452"/>
                  </a:lnTo>
                  <a:lnTo>
                    <a:pt x="1589" y="457"/>
                  </a:lnTo>
                  <a:lnTo>
                    <a:pt x="1553" y="465"/>
                  </a:lnTo>
                  <a:lnTo>
                    <a:pt x="1516" y="471"/>
                  </a:lnTo>
                  <a:lnTo>
                    <a:pt x="1478" y="478"/>
                  </a:lnTo>
                  <a:lnTo>
                    <a:pt x="1440" y="486"/>
                  </a:lnTo>
                  <a:lnTo>
                    <a:pt x="1399" y="494"/>
                  </a:lnTo>
                  <a:lnTo>
                    <a:pt x="1357" y="503"/>
                  </a:lnTo>
                  <a:lnTo>
                    <a:pt x="1315" y="511"/>
                  </a:lnTo>
                  <a:lnTo>
                    <a:pt x="1273" y="521"/>
                  </a:lnTo>
                  <a:lnTo>
                    <a:pt x="1213" y="532"/>
                  </a:lnTo>
                  <a:lnTo>
                    <a:pt x="1156" y="544"/>
                  </a:lnTo>
                  <a:lnTo>
                    <a:pt x="1100" y="555"/>
                  </a:lnTo>
                  <a:lnTo>
                    <a:pt x="1046" y="565"/>
                  </a:lnTo>
                  <a:lnTo>
                    <a:pt x="994" y="574"/>
                  </a:lnTo>
                  <a:lnTo>
                    <a:pt x="944" y="584"/>
                  </a:lnTo>
                  <a:lnTo>
                    <a:pt x="896" y="594"/>
                  </a:lnTo>
                  <a:lnTo>
                    <a:pt x="850" y="603"/>
                  </a:lnTo>
                  <a:lnTo>
                    <a:pt x="806" y="611"/>
                  </a:lnTo>
                  <a:lnTo>
                    <a:pt x="764" y="620"/>
                  </a:lnTo>
                  <a:lnTo>
                    <a:pt x="722" y="628"/>
                  </a:lnTo>
                  <a:lnTo>
                    <a:pt x="683" y="634"/>
                  </a:lnTo>
                  <a:lnTo>
                    <a:pt x="645" y="642"/>
                  </a:lnTo>
                  <a:lnTo>
                    <a:pt x="610" y="647"/>
                  </a:lnTo>
                  <a:lnTo>
                    <a:pt x="576" y="655"/>
                  </a:lnTo>
                  <a:lnTo>
                    <a:pt x="543" y="661"/>
                  </a:lnTo>
                  <a:lnTo>
                    <a:pt x="514" y="665"/>
                  </a:lnTo>
                  <a:lnTo>
                    <a:pt x="486" y="670"/>
                  </a:lnTo>
                  <a:lnTo>
                    <a:pt x="459" y="676"/>
                  </a:lnTo>
                  <a:lnTo>
                    <a:pt x="434" y="680"/>
                  </a:lnTo>
                  <a:lnTo>
                    <a:pt x="411" y="684"/>
                  </a:lnTo>
                  <a:lnTo>
                    <a:pt x="390" y="688"/>
                  </a:lnTo>
                  <a:lnTo>
                    <a:pt x="368" y="690"/>
                  </a:lnTo>
                  <a:lnTo>
                    <a:pt x="351" y="693"/>
                  </a:lnTo>
                  <a:lnTo>
                    <a:pt x="336" y="695"/>
                  </a:lnTo>
                  <a:lnTo>
                    <a:pt x="321" y="697"/>
                  </a:lnTo>
                  <a:lnTo>
                    <a:pt x="309" y="699"/>
                  </a:lnTo>
                  <a:lnTo>
                    <a:pt x="297" y="701"/>
                  </a:lnTo>
                  <a:lnTo>
                    <a:pt x="288" y="703"/>
                  </a:lnTo>
                  <a:lnTo>
                    <a:pt x="280" y="703"/>
                  </a:lnTo>
                  <a:lnTo>
                    <a:pt x="276" y="703"/>
                  </a:lnTo>
                  <a:lnTo>
                    <a:pt x="273" y="705"/>
                  </a:lnTo>
                  <a:lnTo>
                    <a:pt x="257" y="703"/>
                  </a:lnTo>
                  <a:lnTo>
                    <a:pt x="244" y="703"/>
                  </a:lnTo>
                  <a:lnTo>
                    <a:pt x="230" y="701"/>
                  </a:lnTo>
                  <a:lnTo>
                    <a:pt x="217" y="699"/>
                  </a:lnTo>
                  <a:lnTo>
                    <a:pt x="203" y="695"/>
                  </a:lnTo>
                  <a:lnTo>
                    <a:pt x="192" y="691"/>
                  </a:lnTo>
                  <a:lnTo>
                    <a:pt x="178" y="688"/>
                  </a:lnTo>
                  <a:lnTo>
                    <a:pt x="167" y="684"/>
                  </a:lnTo>
                  <a:lnTo>
                    <a:pt x="154" y="678"/>
                  </a:lnTo>
                  <a:lnTo>
                    <a:pt x="142" y="672"/>
                  </a:lnTo>
                  <a:lnTo>
                    <a:pt x="130" y="665"/>
                  </a:lnTo>
                  <a:lnTo>
                    <a:pt x="119" y="657"/>
                  </a:lnTo>
                  <a:lnTo>
                    <a:pt x="107" y="649"/>
                  </a:lnTo>
                  <a:lnTo>
                    <a:pt x="96" y="642"/>
                  </a:lnTo>
                  <a:lnTo>
                    <a:pt x="86" y="632"/>
                  </a:lnTo>
                  <a:lnTo>
                    <a:pt x="75" y="624"/>
                  </a:lnTo>
                  <a:lnTo>
                    <a:pt x="67" y="615"/>
                  </a:lnTo>
                  <a:lnTo>
                    <a:pt x="58" y="605"/>
                  </a:lnTo>
                  <a:lnTo>
                    <a:pt x="50" y="596"/>
                  </a:lnTo>
                  <a:lnTo>
                    <a:pt x="42" y="588"/>
                  </a:lnTo>
                  <a:lnTo>
                    <a:pt x="34" y="578"/>
                  </a:lnTo>
                  <a:lnTo>
                    <a:pt x="29" y="571"/>
                  </a:lnTo>
                  <a:lnTo>
                    <a:pt x="23" y="563"/>
                  </a:lnTo>
                  <a:lnTo>
                    <a:pt x="19" y="555"/>
                  </a:lnTo>
                  <a:lnTo>
                    <a:pt x="13" y="548"/>
                  </a:lnTo>
                  <a:lnTo>
                    <a:pt x="10" y="540"/>
                  </a:lnTo>
                  <a:lnTo>
                    <a:pt x="8" y="534"/>
                  </a:lnTo>
                  <a:lnTo>
                    <a:pt x="4" y="526"/>
                  </a:lnTo>
                  <a:lnTo>
                    <a:pt x="2" y="519"/>
                  </a:lnTo>
                  <a:lnTo>
                    <a:pt x="0" y="513"/>
                  </a:lnTo>
                  <a:lnTo>
                    <a:pt x="0" y="505"/>
                  </a:lnTo>
                  <a:lnTo>
                    <a:pt x="0" y="500"/>
                  </a:lnTo>
                  <a:lnTo>
                    <a:pt x="0" y="490"/>
                  </a:lnTo>
                  <a:lnTo>
                    <a:pt x="2" y="482"/>
                  </a:lnTo>
                  <a:lnTo>
                    <a:pt x="2" y="476"/>
                  </a:lnTo>
                  <a:lnTo>
                    <a:pt x="6" y="469"/>
                  </a:lnTo>
                  <a:lnTo>
                    <a:pt x="8" y="463"/>
                  </a:lnTo>
                  <a:lnTo>
                    <a:pt x="13" y="457"/>
                  </a:lnTo>
                  <a:lnTo>
                    <a:pt x="17" y="453"/>
                  </a:lnTo>
                  <a:lnTo>
                    <a:pt x="23" y="448"/>
                  </a:lnTo>
                  <a:lnTo>
                    <a:pt x="29" y="444"/>
                  </a:lnTo>
                  <a:lnTo>
                    <a:pt x="34" y="440"/>
                  </a:lnTo>
                  <a:lnTo>
                    <a:pt x="42" y="436"/>
                  </a:lnTo>
                  <a:lnTo>
                    <a:pt x="50" y="434"/>
                  </a:lnTo>
                  <a:lnTo>
                    <a:pt x="59" y="430"/>
                  </a:lnTo>
                  <a:lnTo>
                    <a:pt x="67" y="429"/>
                  </a:lnTo>
                  <a:lnTo>
                    <a:pt x="77" y="427"/>
                  </a:lnTo>
                  <a:lnTo>
                    <a:pt x="88" y="425"/>
                  </a:lnTo>
                  <a:lnTo>
                    <a:pt x="90" y="425"/>
                  </a:lnTo>
                  <a:lnTo>
                    <a:pt x="92" y="425"/>
                  </a:lnTo>
                  <a:lnTo>
                    <a:pt x="94" y="425"/>
                  </a:lnTo>
                  <a:lnTo>
                    <a:pt x="98" y="425"/>
                  </a:lnTo>
                  <a:lnTo>
                    <a:pt x="102" y="425"/>
                  </a:lnTo>
                  <a:lnTo>
                    <a:pt x="106" y="425"/>
                  </a:lnTo>
                  <a:lnTo>
                    <a:pt x="111" y="425"/>
                  </a:lnTo>
                  <a:lnTo>
                    <a:pt x="117" y="425"/>
                  </a:lnTo>
                  <a:lnTo>
                    <a:pt x="125" y="425"/>
                  </a:lnTo>
                  <a:lnTo>
                    <a:pt x="132" y="425"/>
                  </a:lnTo>
                  <a:lnTo>
                    <a:pt x="142" y="425"/>
                  </a:lnTo>
                  <a:lnTo>
                    <a:pt x="150" y="425"/>
                  </a:lnTo>
                  <a:lnTo>
                    <a:pt x="161" y="425"/>
                  </a:lnTo>
                  <a:lnTo>
                    <a:pt x="171" y="425"/>
                  </a:lnTo>
                  <a:lnTo>
                    <a:pt x="182" y="425"/>
                  </a:lnTo>
                  <a:lnTo>
                    <a:pt x="240" y="421"/>
                  </a:lnTo>
                  <a:lnTo>
                    <a:pt x="297" y="415"/>
                  </a:lnTo>
                  <a:lnTo>
                    <a:pt x="355" y="411"/>
                  </a:lnTo>
                  <a:lnTo>
                    <a:pt x="415" y="404"/>
                  </a:lnTo>
                  <a:lnTo>
                    <a:pt x="476" y="398"/>
                  </a:lnTo>
                  <a:lnTo>
                    <a:pt x="539" y="392"/>
                  </a:lnTo>
                  <a:lnTo>
                    <a:pt x="603" y="384"/>
                  </a:lnTo>
                  <a:lnTo>
                    <a:pt x="668" y="377"/>
                  </a:lnTo>
                  <a:lnTo>
                    <a:pt x="733" y="367"/>
                  </a:lnTo>
                  <a:lnTo>
                    <a:pt x="800" y="359"/>
                  </a:lnTo>
                  <a:lnTo>
                    <a:pt x="868" y="350"/>
                  </a:lnTo>
                  <a:lnTo>
                    <a:pt x="939" y="338"/>
                  </a:lnTo>
                  <a:lnTo>
                    <a:pt x="1008" y="329"/>
                  </a:lnTo>
                  <a:lnTo>
                    <a:pt x="1081" y="317"/>
                  </a:lnTo>
                  <a:lnTo>
                    <a:pt x="1154" y="306"/>
                  </a:lnTo>
                  <a:lnTo>
                    <a:pt x="1228" y="294"/>
                  </a:lnTo>
                  <a:lnTo>
                    <a:pt x="1298" y="279"/>
                  </a:lnTo>
                  <a:lnTo>
                    <a:pt x="1365" y="265"/>
                  </a:lnTo>
                  <a:lnTo>
                    <a:pt x="1434" y="250"/>
                  </a:lnTo>
                  <a:lnTo>
                    <a:pt x="1499" y="237"/>
                  </a:lnTo>
                  <a:lnTo>
                    <a:pt x="1564" y="221"/>
                  </a:lnTo>
                  <a:lnTo>
                    <a:pt x="1630" y="208"/>
                  </a:lnTo>
                  <a:lnTo>
                    <a:pt x="1693" y="192"/>
                  </a:lnTo>
                  <a:lnTo>
                    <a:pt x="1756" y="179"/>
                  </a:lnTo>
                  <a:lnTo>
                    <a:pt x="1818" y="164"/>
                  </a:lnTo>
                  <a:lnTo>
                    <a:pt x="1877" y="148"/>
                  </a:lnTo>
                  <a:lnTo>
                    <a:pt x="1937" y="135"/>
                  </a:lnTo>
                  <a:lnTo>
                    <a:pt x="1996" y="119"/>
                  </a:lnTo>
                  <a:lnTo>
                    <a:pt x="2054" y="104"/>
                  </a:lnTo>
                  <a:lnTo>
                    <a:pt x="2112" y="89"/>
                  </a:lnTo>
                  <a:lnTo>
                    <a:pt x="2167" y="73"/>
                  </a:lnTo>
                  <a:lnTo>
                    <a:pt x="2221" y="58"/>
                  </a:lnTo>
                  <a:lnTo>
                    <a:pt x="2244" y="52"/>
                  </a:lnTo>
                  <a:lnTo>
                    <a:pt x="2267" y="45"/>
                  </a:lnTo>
                  <a:lnTo>
                    <a:pt x="2288" y="39"/>
                  </a:lnTo>
                  <a:lnTo>
                    <a:pt x="2309" y="33"/>
                  </a:lnTo>
                  <a:lnTo>
                    <a:pt x="2328" y="29"/>
                  </a:lnTo>
                  <a:lnTo>
                    <a:pt x="2348" y="23"/>
                  </a:lnTo>
                  <a:lnTo>
                    <a:pt x="2365" y="20"/>
                  </a:lnTo>
                  <a:lnTo>
                    <a:pt x="2382" y="16"/>
                  </a:lnTo>
                  <a:lnTo>
                    <a:pt x="2399" y="12"/>
                  </a:lnTo>
                  <a:lnTo>
                    <a:pt x="2415" y="8"/>
                  </a:lnTo>
                  <a:lnTo>
                    <a:pt x="2428" y="6"/>
                  </a:lnTo>
                  <a:lnTo>
                    <a:pt x="2442" y="4"/>
                  </a:lnTo>
                  <a:lnTo>
                    <a:pt x="2455" y="2"/>
                  </a:lnTo>
                  <a:lnTo>
                    <a:pt x="2467" y="0"/>
                  </a:lnTo>
                  <a:lnTo>
                    <a:pt x="2478" y="0"/>
                  </a:lnTo>
                  <a:lnTo>
                    <a:pt x="24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3657600" y="3657600"/>
              <a:ext cx="1928812" cy="384175"/>
            </a:xfrm>
            <a:custGeom>
              <a:avLst/>
              <a:gdLst>
                <a:gd name="T0" fmla="*/ 1625724 w 2431"/>
                <a:gd name="T1" fmla="*/ 795 h 483"/>
                <a:gd name="T2" fmla="*/ 1657461 w 2431"/>
                <a:gd name="T3" fmla="*/ 7159 h 483"/>
                <a:gd name="T4" fmla="*/ 1693959 w 2431"/>
                <a:gd name="T5" fmla="*/ 18294 h 483"/>
                <a:gd name="T6" fmla="*/ 1736804 w 2431"/>
                <a:gd name="T7" fmla="*/ 34997 h 483"/>
                <a:gd name="T8" fmla="*/ 1783616 w 2431"/>
                <a:gd name="T9" fmla="*/ 57268 h 483"/>
                <a:gd name="T10" fmla="*/ 1832808 w 2431"/>
                <a:gd name="T11" fmla="*/ 86698 h 483"/>
                <a:gd name="T12" fmla="*/ 1867718 w 2431"/>
                <a:gd name="T13" fmla="*/ 116923 h 483"/>
                <a:gd name="T14" fmla="*/ 1894695 w 2431"/>
                <a:gd name="T15" fmla="*/ 146352 h 483"/>
                <a:gd name="T16" fmla="*/ 1912944 w 2431"/>
                <a:gd name="T17" fmla="*/ 171805 h 483"/>
                <a:gd name="T18" fmla="*/ 1925638 w 2431"/>
                <a:gd name="T19" fmla="*/ 194871 h 483"/>
                <a:gd name="T20" fmla="*/ 1928812 w 2431"/>
                <a:gd name="T21" fmla="*/ 216347 h 483"/>
                <a:gd name="T22" fmla="*/ 1927225 w 2431"/>
                <a:gd name="T23" fmla="*/ 229869 h 483"/>
                <a:gd name="T24" fmla="*/ 1917704 w 2431"/>
                <a:gd name="T25" fmla="*/ 244186 h 483"/>
                <a:gd name="T26" fmla="*/ 1905803 w 2431"/>
                <a:gd name="T27" fmla="*/ 252935 h 483"/>
                <a:gd name="T28" fmla="*/ 1885967 w 2431"/>
                <a:gd name="T29" fmla="*/ 259298 h 483"/>
                <a:gd name="T30" fmla="*/ 1862958 w 2431"/>
                <a:gd name="T31" fmla="*/ 262480 h 483"/>
                <a:gd name="T32" fmla="*/ 1709034 w 2431"/>
                <a:gd name="T33" fmla="*/ 264071 h 483"/>
                <a:gd name="T34" fmla="*/ 1533687 w 2431"/>
                <a:gd name="T35" fmla="*/ 272820 h 483"/>
                <a:gd name="T36" fmla="*/ 1433716 w 2431"/>
                <a:gd name="T37" fmla="*/ 279183 h 483"/>
                <a:gd name="T38" fmla="*/ 1337712 w 2431"/>
                <a:gd name="T39" fmla="*/ 287932 h 483"/>
                <a:gd name="T40" fmla="*/ 1212351 w 2431"/>
                <a:gd name="T41" fmla="*/ 300659 h 483"/>
                <a:gd name="T42" fmla="*/ 1084610 w 2431"/>
                <a:gd name="T43" fmla="*/ 310999 h 483"/>
                <a:gd name="T44" fmla="*/ 970357 w 2431"/>
                <a:gd name="T45" fmla="*/ 322134 h 483"/>
                <a:gd name="T46" fmla="*/ 868005 w 2431"/>
                <a:gd name="T47" fmla="*/ 330884 h 483"/>
                <a:gd name="T48" fmla="*/ 779935 w 2431"/>
                <a:gd name="T49" fmla="*/ 340428 h 483"/>
                <a:gd name="T50" fmla="*/ 706940 w 2431"/>
                <a:gd name="T51" fmla="*/ 345996 h 483"/>
                <a:gd name="T52" fmla="*/ 645847 w 2431"/>
                <a:gd name="T53" fmla="*/ 352359 h 483"/>
                <a:gd name="T54" fmla="*/ 599035 w 2431"/>
                <a:gd name="T55" fmla="*/ 355541 h 483"/>
                <a:gd name="T56" fmla="*/ 564917 w 2431"/>
                <a:gd name="T57" fmla="*/ 358722 h 483"/>
                <a:gd name="T58" fmla="*/ 544288 w 2431"/>
                <a:gd name="T59" fmla="*/ 361109 h 483"/>
                <a:gd name="T60" fmla="*/ 537941 w 2431"/>
                <a:gd name="T61" fmla="*/ 361109 h 483"/>
                <a:gd name="T62" fmla="*/ 463359 w 2431"/>
                <a:gd name="T63" fmla="*/ 370653 h 483"/>
                <a:gd name="T64" fmla="*/ 395918 w 2431"/>
                <a:gd name="T65" fmla="*/ 377016 h 483"/>
                <a:gd name="T66" fmla="*/ 334031 w 2431"/>
                <a:gd name="T67" fmla="*/ 380993 h 483"/>
                <a:gd name="T68" fmla="*/ 279285 w 2431"/>
                <a:gd name="T69" fmla="*/ 384175 h 483"/>
                <a:gd name="T70" fmla="*/ 230093 w 2431"/>
                <a:gd name="T71" fmla="*/ 384175 h 483"/>
                <a:gd name="T72" fmla="*/ 184868 w 2431"/>
                <a:gd name="T73" fmla="*/ 384175 h 483"/>
                <a:gd name="T74" fmla="*/ 145196 w 2431"/>
                <a:gd name="T75" fmla="*/ 380198 h 483"/>
                <a:gd name="T76" fmla="*/ 109492 w 2431"/>
                <a:gd name="T77" fmla="*/ 372244 h 483"/>
                <a:gd name="T78" fmla="*/ 80929 w 2431"/>
                <a:gd name="T79" fmla="*/ 360313 h 483"/>
                <a:gd name="T80" fmla="*/ 57920 w 2431"/>
                <a:gd name="T81" fmla="*/ 344405 h 483"/>
                <a:gd name="T82" fmla="*/ 34911 w 2431"/>
                <a:gd name="T83" fmla="*/ 318953 h 483"/>
                <a:gd name="T84" fmla="*/ 11108 w 2431"/>
                <a:gd name="T85" fmla="*/ 280774 h 483"/>
                <a:gd name="T86" fmla="*/ 0 w 2431"/>
                <a:gd name="T87" fmla="*/ 244186 h 483"/>
                <a:gd name="T88" fmla="*/ 1587 w 2431"/>
                <a:gd name="T89" fmla="*/ 216347 h 483"/>
                <a:gd name="T90" fmla="*/ 7934 w 2431"/>
                <a:gd name="T91" fmla="*/ 196462 h 483"/>
                <a:gd name="T92" fmla="*/ 18249 w 2431"/>
                <a:gd name="T93" fmla="*/ 181350 h 483"/>
                <a:gd name="T94" fmla="*/ 34117 w 2431"/>
                <a:gd name="T95" fmla="*/ 171010 h 483"/>
                <a:gd name="T96" fmla="*/ 53159 w 2431"/>
                <a:gd name="T97" fmla="*/ 164646 h 483"/>
                <a:gd name="T98" fmla="*/ 222952 w 2431"/>
                <a:gd name="T99" fmla="*/ 153511 h 483"/>
                <a:gd name="T100" fmla="*/ 665682 w 2431"/>
                <a:gd name="T101" fmla="*/ 115332 h 483"/>
                <a:gd name="T102" fmla="*/ 1081436 w 2431"/>
                <a:gd name="T103" fmla="*/ 62041 h 483"/>
                <a:gd name="T104" fmla="*/ 1250435 w 2431"/>
                <a:gd name="T105" fmla="*/ 36588 h 483"/>
                <a:gd name="T106" fmla="*/ 1302801 w 2431"/>
                <a:gd name="T107" fmla="*/ 28634 h 483"/>
                <a:gd name="T108" fmla="*/ 1349613 w 2431"/>
                <a:gd name="T109" fmla="*/ 22271 h 483"/>
                <a:gd name="T110" fmla="*/ 1394045 w 2431"/>
                <a:gd name="T111" fmla="*/ 16703 h 483"/>
                <a:gd name="T112" fmla="*/ 1435303 w 2431"/>
                <a:gd name="T113" fmla="*/ 11931 h 483"/>
                <a:gd name="T114" fmla="*/ 1473387 w 2431"/>
                <a:gd name="T115" fmla="*/ 8749 h 483"/>
                <a:gd name="T116" fmla="*/ 1506711 w 2431"/>
                <a:gd name="T117" fmla="*/ 5568 h 483"/>
                <a:gd name="T118" fmla="*/ 1536861 w 2431"/>
                <a:gd name="T119" fmla="*/ 2386 h 483"/>
                <a:gd name="T120" fmla="*/ 1563044 w 2431"/>
                <a:gd name="T121" fmla="*/ 795 h 483"/>
                <a:gd name="T122" fmla="*/ 1587640 w 2431"/>
                <a:gd name="T123" fmla="*/ 0 h 483"/>
                <a:gd name="T124" fmla="*/ 1606682 w 2431"/>
                <a:gd name="T125" fmla="*/ 0 h 4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31" h="483">
                  <a:moveTo>
                    <a:pt x="2025" y="0"/>
                  </a:moveTo>
                  <a:lnTo>
                    <a:pt x="2037" y="0"/>
                  </a:lnTo>
                  <a:lnTo>
                    <a:pt x="2049" y="1"/>
                  </a:lnTo>
                  <a:lnTo>
                    <a:pt x="2062" y="3"/>
                  </a:lnTo>
                  <a:lnTo>
                    <a:pt x="2073" y="5"/>
                  </a:lnTo>
                  <a:lnTo>
                    <a:pt x="2089" y="9"/>
                  </a:lnTo>
                  <a:lnTo>
                    <a:pt x="2104" y="13"/>
                  </a:lnTo>
                  <a:lnTo>
                    <a:pt x="2120" y="17"/>
                  </a:lnTo>
                  <a:lnTo>
                    <a:pt x="2135" y="23"/>
                  </a:lnTo>
                  <a:lnTo>
                    <a:pt x="2152" y="28"/>
                  </a:lnTo>
                  <a:lnTo>
                    <a:pt x="2169" y="36"/>
                  </a:lnTo>
                  <a:lnTo>
                    <a:pt x="2189" y="44"/>
                  </a:lnTo>
                  <a:lnTo>
                    <a:pt x="2208" y="51"/>
                  </a:lnTo>
                  <a:lnTo>
                    <a:pt x="2227" y="61"/>
                  </a:lnTo>
                  <a:lnTo>
                    <a:pt x="2248" y="72"/>
                  </a:lnTo>
                  <a:lnTo>
                    <a:pt x="2269" y="82"/>
                  </a:lnTo>
                  <a:lnTo>
                    <a:pt x="2292" y="95"/>
                  </a:lnTo>
                  <a:lnTo>
                    <a:pt x="2310" y="109"/>
                  </a:lnTo>
                  <a:lnTo>
                    <a:pt x="2325" y="122"/>
                  </a:lnTo>
                  <a:lnTo>
                    <a:pt x="2340" y="136"/>
                  </a:lnTo>
                  <a:lnTo>
                    <a:pt x="2354" y="147"/>
                  </a:lnTo>
                  <a:lnTo>
                    <a:pt x="2365" y="161"/>
                  </a:lnTo>
                  <a:lnTo>
                    <a:pt x="2377" y="172"/>
                  </a:lnTo>
                  <a:lnTo>
                    <a:pt x="2388" y="184"/>
                  </a:lnTo>
                  <a:lnTo>
                    <a:pt x="2396" y="195"/>
                  </a:lnTo>
                  <a:lnTo>
                    <a:pt x="2406" y="205"/>
                  </a:lnTo>
                  <a:lnTo>
                    <a:pt x="2411" y="216"/>
                  </a:lnTo>
                  <a:lnTo>
                    <a:pt x="2417" y="226"/>
                  </a:lnTo>
                  <a:lnTo>
                    <a:pt x="2423" y="236"/>
                  </a:lnTo>
                  <a:lnTo>
                    <a:pt x="2427" y="245"/>
                  </a:lnTo>
                  <a:lnTo>
                    <a:pt x="2429" y="255"/>
                  </a:lnTo>
                  <a:lnTo>
                    <a:pt x="2431" y="263"/>
                  </a:lnTo>
                  <a:lnTo>
                    <a:pt x="2431" y="272"/>
                  </a:lnTo>
                  <a:lnTo>
                    <a:pt x="2431" y="278"/>
                  </a:lnTo>
                  <a:lnTo>
                    <a:pt x="2429" y="284"/>
                  </a:lnTo>
                  <a:lnTo>
                    <a:pt x="2429" y="289"/>
                  </a:lnTo>
                  <a:lnTo>
                    <a:pt x="2425" y="295"/>
                  </a:lnTo>
                  <a:lnTo>
                    <a:pt x="2421" y="301"/>
                  </a:lnTo>
                  <a:lnTo>
                    <a:pt x="2417" y="307"/>
                  </a:lnTo>
                  <a:lnTo>
                    <a:pt x="2413" y="310"/>
                  </a:lnTo>
                  <a:lnTo>
                    <a:pt x="2407" y="314"/>
                  </a:lnTo>
                  <a:lnTo>
                    <a:pt x="2402" y="318"/>
                  </a:lnTo>
                  <a:lnTo>
                    <a:pt x="2394" y="320"/>
                  </a:lnTo>
                  <a:lnTo>
                    <a:pt x="2386" y="324"/>
                  </a:lnTo>
                  <a:lnTo>
                    <a:pt x="2377" y="326"/>
                  </a:lnTo>
                  <a:lnTo>
                    <a:pt x="2369" y="328"/>
                  </a:lnTo>
                  <a:lnTo>
                    <a:pt x="2358" y="328"/>
                  </a:lnTo>
                  <a:lnTo>
                    <a:pt x="2348" y="330"/>
                  </a:lnTo>
                  <a:lnTo>
                    <a:pt x="2336" y="330"/>
                  </a:lnTo>
                  <a:lnTo>
                    <a:pt x="2244" y="330"/>
                  </a:lnTo>
                  <a:lnTo>
                    <a:pt x="2154" y="332"/>
                  </a:lnTo>
                  <a:lnTo>
                    <a:pt x="2064" y="335"/>
                  </a:lnTo>
                  <a:lnTo>
                    <a:pt x="1977" y="339"/>
                  </a:lnTo>
                  <a:lnTo>
                    <a:pt x="1933" y="343"/>
                  </a:lnTo>
                  <a:lnTo>
                    <a:pt x="1891" y="345"/>
                  </a:lnTo>
                  <a:lnTo>
                    <a:pt x="1849" y="349"/>
                  </a:lnTo>
                  <a:lnTo>
                    <a:pt x="1807" y="351"/>
                  </a:lnTo>
                  <a:lnTo>
                    <a:pt x="1766" y="355"/>
                  </a:lnTo>
                  <a:lnTo>
                    <a:pt x="1726" y="358"/>
                  </a:lnTo>
                  <a:lnTo>
                    <a:pt x="1686" y="362"/>
                  </a:lnTo>
                  <a:lnTo>
                    <a:pt x="1645" y="366"/>
                  </a:lnTo>
                  <a:lnTo>
                    <a:pt x="1586" y="372"/>
                  </a:lnTo>
                  <a:lnTo>
                    <a:pt x="1528" y="378"/>
                  </a:lnTo>
                  <a:lnTo>
                    <a:pt x="1473" y="382"/>
                  </a:lnTo>
                  <a:lnTo>
                    <a:pt x="1419" y="387"/>
                  </a:lnTo>
                  <a:lnTo>
                    <a:pt x="1367" y="391"/>
                  </a:lnTo>
                  <a:lnTo>
                    <a:pt x="1317" y="397"/>
                  </a:lnTo>
                  <a:lnTo>
                    <a:pt x="1269" y="401"/>
                  </a:lnTo>
                  <a:lnTo>
                    <a:pt x="1223" y="405"/>
                  </a:lnTo>
                  <a:lnTo>
                    <a:pt x="1177" y="410"/>
                  </a:lnTo>
                  <a:lnTo>
                    <a:pt x="1135" y="414"/>
                  </a:lnTo>
                  <a:lnTo>
                    <a:pt x="1094" y="416"/>
                  </a:lnTo>
                  <a:lnTo>
                    <a:pt x="1056" y="420"/>
                  </a:lnTo>
                  <a:lnTo>
                    <a:pt x="1020" y="424"/>
                  </a:lnTo>
                  <a:lnTo>
                    <a:pt x="983" y="428"/>
                  </a:lnTo>
                  <a:lnTo>
                    <a:pt x="950" y="430"/>
                  </a:lnTo>
                  <a:lnTo>
                    <a:pt x="920" y="433"/>
                  </a:lnTo>
                  <a:lnTo>
                    <a:pt x="891" y="435"/>
                  </a:lnTo>
                  <a:lnTo>
                    <a:pt x="862" y="437"/>
                  </a:lnTo>
                  <a:lnTo>
                    <a:pt x="837" y="441"/>
                  </a:lnTo>
                  <a:lnTo>
                    <a:pt x="814" y="443"/>
                  </a:lnTo>
                  <a:lnTo>
                    <a:pt x="791" y="445"/>
                  </a:lnTo>
                  <a:lnTo>
                    <a:pt x="772" y="447"/>
                  </a:lnTo>
                  <a:lnTo>
                    <a:pt x="755" y="447"/>
                  </a:lnTo>
                  <a:lnTo>
                    <a:pt x="737" y="449"/>
                  </a:lnTo>
                  <a:lnTo>
                    <a:pt x="724" y="451"/>
                  </a:lnTo>
                  <a:lnTo>
                    <a:pt x="712" y="451"/>
                  </a:lnTo>
                  <a:lnTo>
                    <a:pt x="701" y="453"/>
                  </a:lnTo>
                  <a:lnTo>
                    <a:pt x="693" y="453"/>
                  </a:lnTo>
                  <a:lnTo>
                    <a:pt x="686" y="454"/>
                  </a:lnTo>
                  <a:lnTo>
                    <a:pt x="682" y="454"/>
                  </a:lnTo>
                  <a:lnTo>
                    <a:pt x="678" y="454"/>
                  </a:lnTo>
                  <a:lnTo>
                    <a:pt x="645" y="458"/>
                  </a:lnTo>
                  <a:lnTo>
                    <a:pt x="615" y="462"/>
                  </a:lnTo>
                  <a:lnTo>
                    <a:pt x="584" y="466"/>
                  </a:lnTo>
                  <a:lnTo>
                    <a:pt x="555" y="468"/>
                  </a:lnTo>
                  <a:lnTo>
                    <a:pt x="526" y="472"/>
                  </a:lnTo>
                  <a:lnTo>
                    <a:pt x="499" y="474"/>
                  </a:lnTo>
                  <a:lnTo>
                    <a:pt x="473" y="476"/>
                  </a:lnTo>
                  <a:lnTo>
                    <a:pt x="446" y="478"/>
                  </a:lnTo>
                  <a:lnTo>
                    <a:pt x="421" y="479"/>
                  </a:lnTo>
                  <a:lnTo>
                    <a:pt x="398" y="481"/>
                  </a:lnTo>
                  <a:lnTo>
                    <a:pt x="373" y="481"/>
                  </a:lnTo>
                  <a:lnTo>
                    <a:pt x="352" y="483"/>
                  </a:lnTo>
                  <a:lnTo>
                    <a:pt x="330" y="483"/>
                  </a:lnTo>
                  <a:lnTo>
                    <a:pt x="309" y="483"/>
                  </a:lnTo>
                  <a:lnTo>
                    <a:pt x="290" y="483"/>
                  </a:lnTo>
                  <a:lnTo>
                    <a:pt x="273" y="483"/>
                  </a:lnTo>
                  <a:lnTo>
                    <a:pt x="252" y="483"/>
                  </a:lnTo>
                  <a:lnTo>
                    <a:pt x="233" y="483"/>
                  </a:lnTo>
                  <a:lnTo>
                    <a:pt x="215" y="481"/>
                  </a:lnTo>
                  <a:lnTo>
                    <a:pt x="198" y="479"/>
                  </a:lnTo>
                  <a:lnTo>
                    <a:pt x="183" y="478"/>
                  </a:lnTo>
                  <a:lnTo>
                    <a:pt x="167" y="474"/>
                  </a:lnTo>
                  <a:lnTo>
                    <a:pt x="152" y="472"/>
                  </a:lnTo>
                  <a:lnTo>
                    <a:pt x="138" y="468"/>
                  </a:lnTo>
                  <a:lnTo>
                    <a:pt x="125" y="462"/>
                  </a:lnTo>
                  <a:lnTo>
                    <a:pt x="114" y="458"/>
                  </a:lnTo>
                  <a:lnTo>
                    <a:pt x="102" y="453"/>
                  </a:lnTo>
                  <a:lnTo>
                    <a:pt x="90" y="447"/>
                  </a:lnTo>
                  <a:lnTo>
                    <a:pt x="81" y="441"/>
                  </a:lnTo>
                  <a:lnTo>
                    <a:pt x="73" y="433"/>
                  </a:lnTo>
                  <a:lnTo>
                    <a:pt x="64" y="426"/>
                  </a:lnTo>
                  <a:lnTo>
                    <a:pt x="58" y="418"/>
                  </a:lnTo>
                  <a:lnTo>
                    <a:pt x="44" y="401"/>
                  </a:lnTo>
                  <a:lnTo>
                    <a:pt x="33" y="385"/>
                  </a:lnTo>
                  <a:lnTo>
                    <a:pt x="21" y="368"/>
                  </a:lnTo>
                  <a:lnTo>
                    <a:pt x="14" y="353"/>
                  </a:lnTo>
                  <a:lnTo>
                    <a:pt x="8" y="337"/>
                  </a:lnTo>
                  <a:lnTo>
                    <a:pt x="4" y="322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2" y="263"/>
                  </a:lnTo>
                  <a:lnTo>
                    <a:pt x="6" y="255"/>
                  </a:lnTo>
                  <a:lnTo>
                    <a:pt x="10" y="247"/>
                  </a:lnTo>
                  <a:lnTo>
                    <a:pt x="14" y="239"/>
                  </a:lnTo>
                  <a:lnTo>
                    <a:pt x="18" y="234"/>
                  </a:lnTo>
                  <a:lnTo>
                    <a:pt x="23" y="228"/>
                  </a:lnTo>
                  <a:lnTo>
                    <a:pt x="29" y="222"/>
                  </a:lnTo>
                  <a:lnTo>
                    <a:pt x="35" y="218"/>
                  </a:lnTo>
                  <a:lnTo>
                    <a:pt x="43" y="215"/>
                  </a:lnTo>
                  <a:lnTo>
                    <a:pt x="50" y="211"/>
                  </a:lnTo>
                  <a:lnTo>
                    <a:pt x="60" y="209"/>
                  </a:lnTo>
                  <a:lnTo>
                    <a:pt x="67" y="207"/>
                  </a:lnTo>
                  <a:lnTo>
                    <a:pt x="79" y="205"/>
                  </a:lnTo>
                  <a:lnTo>
                    <a:pt x="89" y="205"/>
                  </a:lnTo>
                  <a:lnTo>
                    <a:pt x="281" y="193"/>
                  </a:lnTo>
                  <a:lnTo>
                    <a:pt x="471" y="178"/>
                  </a:lnTo>
                  <a:lnTo>
                    <a:pt x="657" y="163"/>
                  </a:lnTo>
                  <a:lnTo>
                    <a:pt x="839" y="145"/>
                  </a:lnTo>
                  <a:lnTo>
                    <a:pt x="1018" y="124"/>
                  </a:lnTo>
                  <a:lnTo>
                    <a:pt x="1192" y="103"/>
                  </a:lnTo>
                  <a:lnTo>
                    <a:pt x="1363" y="78"/>
                  </a:lnTo>
                  <a:lnTo>
                    <a:pt x="1532" y="51"/>
                  </a:lnTo>
                  <a:lnTo>
                    <a:pt x="1555" y="48"/>
                  </a:lnTo>
                  <a:lnTo>
                    <a:pt x="1576" y="46"/>
                  </a:lnTo>
                  <a:lnTo>
                    <a:pt x="1599" y="42"/>
                  </a:lnTo>
                  <a:lnTo>
                    <a:pt x="1620" y="38"/>
                  </a:lnTo>
                  <a:lnTo>
                    <a:pt x="1642" y="36"/>
                  </a:lnTo>
                  <a:lnTo>
                    <a:pt x="1663" y="32"/>
                  </a:lnTo>
                  <a:lnTo>
                    <a:pt x="1682" y="30"/>
                  </a:lnTo>
                  <a:lnTo>
                    <a:pt x="1701" y="28"/>
                  </a:lnTo>
                  <a:lnTo>
                    <a:pt x="1720" y="24"/>
                  </a:lnTo>
                  <a:lnTo>
                    <a:pt x="1739" y="23"/>
                  </a:lnTo>
                  <a:lnTo>
                    <a:pt x="1757" y="21"/>
                  </a:lnTo>
                  <a:lnTo>
                    <a:pt x="1774" y="19"/>
                  </a:lnTo>
                  <a:lnTo>
                    <a:pt x="1791" y="17"/>
                  </a:lnTo>
                  <a:lnTo>
                    <a:pt x="1809" y="15"/>
                  </a:lnTo>
                  <a:lnTo>
                    <a:pt x="1824" y="13"/>
                  </a:lnTo>
                  <a:lnTo>
                    <a:pt x="1841" y="11"/>
                  </a:lnTo>
                  <a:lnTo>
                    <a:pt x="1857" y="11"/>
                  </a:lnTo>
                  <a:lnTo>
                    <a:pt x="1870" y="9"/>
                  </a:lnTo>
                  <a:lnTo>
                    <a:pt x="1885" y="7"/>
                  </a:lnTo>
                  <a:lnTo>
                    <a:pt x="1899" y="7"/>
                  </a:lnTo>
                  <a:lnTo>
                    <a:pt x="1912" y="5"/>
                  </a:lnTo>
                  <a:lnTo>
                    <a:pt x="1924" y="5"/>
                  </a:lnTo>
                  <a:lnTo>
                    <a:pt x="1937" y="3"/>
                  </a:lnTo>
                  <a:lnTo>
                    <a:pt x="1949" y="3"/>
                  </a:lnTo>
                  <a:lnTo>
                    <a:pt x="1960" y="1"/>
                  </a:lnTo>
                  <a:lnTo>
                    <a:pt x="1970" y="1"/>
                  </a:lnTo>
                  <a:lnTo>
                    <a:pt x="1981" y="1"/>
                  </a:lnTo>
                  <a:lnTo>
                    <a:pt x="1991" y="1"/>
                  </a:lnTo>
                  <a:lnTo>
                    <a:pt x="2001" y="0"/>
                  </a:lnTo>
                  <a:lnTo>
                    <a:pt x="2010" y="0"/>
                  </a:lnTo>
                  <a:lnTo>
                    <a:pt x="2018" y="0"/>
                  </a:lnTo>
                  <a:lnTo>
                    <a:pt x="202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81000" y="26670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加油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181600" y="2590800"/>
            <a:ext cx="8382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343400" y="3657600"/>
            <a:ext cx="9144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667000" y="91440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力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0" y="6211669"/>
            <a:ext cx="6934200" cy="646331"/>
            <a:chOff x="762000" y="3810000"/>
            <a:chExt cx="5105400" cy="646331"/>
          </a:xfrm>
        </p:grpSpPr>
        <p:sp>
          <p:nvSpPr>
            <p:cNvPr id="45" name="TextBox 44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这次运动会你参加什么比赛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46" name="Action Button: Sound 45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</a:t>
            </a:r>
            <a:r>
              <a:rPr lang="zh-CN" altLang="en-US" dirty="0" smtClean="0"/>
              <a:t>问题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85720" y="2971800"/>
            <a:ext cx="1129680" cy="113610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91200" y="4038600"/>
            <a:ext cx="901080" cy="105990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705600" y="3200400"/>
            <a:ext cx="6858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pic>
        <p:nvPicPr>
          <p:cNvPr id="29" name="Picture 4" descr="第一課四個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153400" y="3352800"/>
            <a:ext cx="404953" cy="492987"/>
          </a:xfrm>
          <a:prstGeom prst="rect">
            <a:avLst/>
          </a:prstGeom>
          <a:noFill/>
        </p:spPr>
      </p:pic>
      <p:pic>
        <p:nvPicPr>
          <p:cNvPr id="30" name="Picture 4" descr="第一課四個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6019800" y="4267200"/>
            <a:ext cx="404953" cy="492987"/>
          </a:xfrm>
          <a:prstGeom prst="rect">
            <a:avLst/>
          </a:prstGeom>
          <a:noFill/>
        </p:spPr>
      </p:pic>
      <p:pic>
        <p:nvPicPr>
          <p:cNvPr id="31" name="Picture 4" descr="第一課四個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648200" y="4038600"/>
            <a:ext cx="404953" cy="492987"/>
          </a:xfrm>
          <a:prstGeom prst="rect">
            <a:avLst/>
          </a:prstGeom>
          <a:noFill/>
        </p:spPr>
      </p:pic>
      <p:pic>
        <p:nvPicPr>
          <p:cNvPr id="32" name="Picture 4" descr="第一課四個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5410200" y="2971800"/>
            <a:ext cx="404953" cy="492987"/>
          </a:xfrm>
          <a:prstGeom prst="rect">
            <a:avLst/>
          </a:prstGeom>
          <a:noFill/>
        </p:spPr>
      </p:pic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6629400" y="3200400"/>
            <a:ext cx="861067" cy="914400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jiā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zh-TW" altLang="en-US" sz="2400" dirty="0" smtClean="0">
                <a:latin typeface="Adobe Fangsong Std R" pitchFamily="18" charset="-128"/>
                <a:ea typeface="Adobe Fangsong Std R" pitchFamily="18" charset="-128"/>
              </a:rPr>
              <a:t>加</a:t>
            </a:r>
            <a:endParaRPr lang="zh-TW" altLang="en-US" sz="2400" dirty="0">
              <a:latin typeface="Adobe Fangsong Std R" pitchFamily="18" charset="-128"/>
              <a:ea typeface="Adobe Fangsong Std R" pitchFamily="18" charset="-128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5800" y="1087264"/>
            <a:ext cx="1447800" cy="1350597"/>
            <a:chOff x="685800" y="1087264"/>
            <a:chExt cx="1447800" cy="1350597"/>
          </a:xfrm>
        </p:grpSpPr>
        <p:pic>
          <p:nvPicPr>
            <p:cNvPr id="36" name="Picture 2" descr="C:\Users\Meishing\Desktop\meizhou pics\43-6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58333" r="29167"/>
            <a:stretch>
              <a:fillRect/>
            </a:stretch>
          </p:blipFill>
          <p:spPr bwMode="auto">
            <a:xfrm>
              <a:off x="685800" y="1087264"/>
              <a:ext cx="1447800" cy="1350597"/>
            </a:xfrm>
            <a:prstGeom prst="rect">
              <a:avLst/>
            </a:prstGeom>
            <a:noFill/>
          </p:spPr>
        </p:pic>
        <p:sp>
          <p:nvSpPr>
            <p:cNvPr id="34" name="Rectangle 33"/>
            <p:cNvSpPr/>
            <p:nvPr/>
          </p:nvSpPr>
          <p:spPr>
            <a:xfrm>
              <a:off x="1600200" y="1600200"/>
              <a:ext cx="228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2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C -0.1066 -0.0801 -0.2132 -0.16019 -0.21198 -0.2169 C -0.21077 -0.27362 -0.10191 -0.30695 0.00694 -0.34005 " pathEditMode="relative" rAng="0" ptsTypes="aaA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00" y="-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3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40" grpId="0" animBg="1"/>
      <p:bldP spid="41" grpId="0" animBg="1"/>
      <p:bldP spid="43" grpId="0"/>
      <p:bldP spid="43" grpId="1"/>
      <p:bldP spid="21" grpId="0" animBg="1"/>
      <p:bldP spid="27" grpId="0" animBg="1"/>
      <p:bldP spid="28" grpId="0" animBg="1"/>
      <p:bldP spid="33" grpId="0" animBg="1"/>
      <p:bldP spid="3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:\Users\Meishing\Desktop\meizhou pics\43-3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524000"/>
            <a:ext cx="9144000" cy="4551498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295400" y="3733800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371600" y="4800600"/>
            <a:ext cx="396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5943600"/>
            <a:ext cx="2743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5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715000" y="1981200"/>
            <a:ext cx="27432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唱歌是一种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喜好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" y="28956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喜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2769" name="Picture 1" descr="C:\Users\Meishing\Desktop\meizhou pics\pics\pics\13.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10200" y="3581400"/>
            <a:ext cx="3302776" cy="247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 descr="File:Tmurakam - IMG 1878 (by)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886200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685799" y="990600"/>
            <a:ext cx="1480589" cy="1294861"/>
            <a:chOff x="685799" y="990600"/>
            <a:chExt cx="1480589" cy="1294861"/>
          </a:xfrm>
        </p:grpSpPr>
        <p:pic>
          <p:nvPicPr>
            <p:cNvPr id="15" name="Picture 2" descr="C:\Users\Meishing\Desktop\meizhou pics\43-6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72500" r="14167"/>
            <a:stretch>
              <a:fillRect/>
            </a:stretch>
          </p:blipFill>
          <p:spPr bwMode="auto">
            <a:xfrm>
              <a:off x="685799" y="990600"/>
              <a:ext cx="1480589" cy="1294861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1600200" y="15240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32004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欢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喜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0" name="Picture 2" descr="C:\Users\Meishing\Desktop\meizhou pics\pics\pics\37.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7200" y="4191000"/>
            <a:ext cx="2819400" cy="24195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5181600" y="2590800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欢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迎</a:t>
            </a:r>
            <a:r>
              <a:rPr lang="zh-TW" altLang="en-US" sz="4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酒</a:t>
            </a:r>
            <a:r>
              <a:rPr lang="zh-CN" altLang="en-US" sz="4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会</a:t>
            </a:r>
            <a:endParaRPr lang="en-US" sz="4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22" name="Picture 2" descr="File:Welcome Party at Sky100 -Food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4191000" y="3505200"/>
            <a:ext cx="4572000" cy="30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696200" y="66294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4038600" y="914400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欠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" name="Picture 1" descr="C:\Users\Meishing\Desktop\meizhou pics\43-31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82500"/>
          <a:stretch>
            <a:fillRect/>
          </a:stretch>
        </p:blipFill>
        <p:spPr bwMode="auto">
          <a:xfrm>
            <a:off x="685800" y="1066800"/>
            <a:ext cx="2061387" cy="136238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3352800" y="1066800"/>
            <a:ext cx="114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又</a:t>
            </a:r>
            <a:endParaRPr lang="en-US" sz="88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9" grpId="0"/>
      <p:bldP spid="29" grpId="1"/>
      <p:bldP spid="31" grpId="0"/>
      <p:bldP spid="3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eishing\Desktop\meizhou pics\43-3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9200"/>
            <a:ext cx="7467600" cy="523193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371600" y="3657600"/>
            <a:ext cx="5410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47800" y="4876800"/>
            <a:ext cx="3733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47800" y="6172200"/>
            <a:ext cx="4495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5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eishing\Desktop\meizhou pics\43-3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7584110" cy="51054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381000" y="3124200"/>
            <a:ext cx="5410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81000" y="4114800"/>
            <a:ext cx="5410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5105400"/>
            <a:ext cx="6324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1000" y="60960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828800" y="6211669"/>
            <a:ext cx="5562600" cy="646331"/>
            <a:chOff x="762000" y="3810000"/>
            <a:chExt cx="5105400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妈妈，什麽时吃晚饭呢</a:t>
              </a:r>
              <a:r>
                <a:rPr lang="en-US" altLang="zh-CN" sz="3600" dirty="0" smtClean="0"/>
                <a:t>?</a:t>
              </a:r>
              <a:endParaRPr lang="en-US" sz="3600" dirty="0"/>
            </a:p>
          </p:txBody>
        </p:sp>
        <p:sp>
          <p:nvSpPr>
            <p:cNvPr id="12" name="Action Button: Sound 1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</a:t>
            </a:r>
            <a:r>
              <a:rPr lang="zh-CN" altLang="en-US" dirty="0" smtClean="0"/>
              <a:t>问题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5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3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感恩节大游行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可先让学生只看图片，请学生用中文把故事说出来，利用大家的想像力，再看文字或听故事以强化对故事的了解。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914400"/>
            <a:ext cx="381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说一说：学生如何庆祝感恩节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762000" y="2590800"/>
            <a:ext cx="2819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各位</a:t>
            </a:r>
            <a:r>
              <a:rPr lang="zh-TW" altLang="en-US" sz="4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小朋友</a:t>
            </a:r>
            <a:endParaRPr lang="en-US" sz="4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1066800"/>
            <a:ext cx="2446283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各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种</a:t>
            </a:r>
            <a:r>
              <a:rPr lang="zh-TW" altLang="en-US" sz="4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水果</a:t>
            </a:r>
            <a:endParaRPr lang="en-US" sz="4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481" name="Picture 1" descr="C:\Users\Meishing\Desktop\meizhou pics\pics\pics\t¼¼S+Çsåèmics\2.1.9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56029" y="2146300"/>
            <a:ext cx="4587971" cy="4711700"/>
          </a:xfrm>
          <a:prstGeom prst="rect">
            <a:avLst/>
          </a:prstGeom>
          <a:noFill/>
        </p:spPr>
      </p:pic>
      <p:cxnSp>
        <p:nvCxnSpPr>
          <p:cNvPr id="65" name="Straight Arrow Connector 64"/>
          <p:cNvCxnSpPr/>
          <p:nvPr/>
        </p:nvCxnSpPr>
        <p:spPr>
          <a:xfrm>
            <a:off x="5029200" y="4419600"/>
            <a:ext cx="762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477000" y="4191000"/>
            <a:ext cx="3810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086600" y="5257800"/>
            <a:ext cx="6096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086600" y="2209800"/>
            <a:ext cx="3810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8610600" y="1752600"/>
            <a:ext cx="1524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C:\Users\Meishing\Desktop\meizhou pics\pics\pics\7.2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352801"/>
            <a:ext cx="4591919" cy="3505200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609600" y="1066800"/>
            <a:ext cx="1371600" cy="1315961"/>
            <a:chOff x="609600" y="1066800"/>
            <a:chExt cx="1371600" cy="1315961"/>
          </a:xfrm>
        </p:grpSpPr>
        <p:pic>
          <p:nvPicPr>
            <p:cNvPr id="5122" name="Picture 2" descr="C:\Users\Meishing\Desktop\meizhou pics\43-11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r="87500"/>
            <a:stretch>
              <a:fillRect/>
            </a:stretch>
          </p:blipFill>
          <p:spPr bwMode="auto">
            <a:xfrm>
              <a:off x="609600" y="1066800"/>
              <a:ext cx="1371600" cy="1315961"/>
            </a:xfrm>
            <a:prstGeom prst="rect">
              <a:avLst/>
            </a:prstGeom>
            <a:noFill/>
          </p:spPr>
        </p:pic>
        <p:sp>
          <p:nvSpPr>
            <p:cNvPr id="29" name="Rectangle 28"/>
            <p:cNvSpPr/>
            <p:nvPr/>
          </p:nvSpPr>
          <p:spPr>
            <a:xfrm>
              <a:off x="1524000" y="16002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24200" y="9906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各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505199" y="1828800"/>
            <a:ext cx="609601" cy="381000"/>
            <a:chOff x="6882635" y="1887618"/>
            <a:chExt cx="1103205" cy="901736"/>
          </a:xfrm>
          <a:solidFill>
            <a:srgbClr val="FF0000"/>
          </a:solidFill>
        </p:grpSpPr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6882635" y="2004106"/>
              <a:ext cx="244574" cy="785248"/>
            </a:xfrm>
            <a:custGeom>
              <a:avLst/>
              <a:gdLst>
                <a:gd name="T0" fmla="*/ 126659 w 558"/>
                <a:gd name="T1" fmla="*/ 3971 h 1873"/>
                <a:gd name="T2" fmla="*/ 207911 w 558"/>
                <a:gd name="T3" fmla="*/ 25414 h 1873"/>
                <a:gd name="T4" fmla="*/ 279605 w 558"/>
                <a:gd name="T5" fmla="*/ 56386 h 1873"/>
                <a:gd name="T6" fmla="*/ 334570 w 558"/>
                <a:gd name="T7" fmla="*/ 91330 h 1873"/>
                <a:gd name="T8" fmla="*/ 368027 w 558"/>
                <a:gd name="T9" fmla="*/ 129450 h 1873"/>
                <a:gd name="T10" fmla="*/ 382366 w 558"/>
                <a:gd name="T11" fmla="*/ 169159 h 1873"/>
                <a:gd name="T12" fmla="*/ 386349 w 558"/>
                <a:gd name="T13" fmla="*/ 281932 h 1873"/>
                <a:gd name="T14" fmla="*/ 394315 w 558"/>
                <a:gd name="T15" fmla="*/ 388351 h 1873"/>
                <a:gd name="T16" fmla="*/ 404670 w 558"/>
                <a:gd name="T17" fmla="*/ 547186 h 1873"/>
                <a:gd name="T18" fmla="*/ 415823 w 558"/>
                <a:gd name="T19" fmla="*/ 693314 h 1873"/>
                <a:gd name="T20" fmla="*/ 424585 w 558"/>
                <a:gd name="T21" fmla="*/ 825941 h 1873"/>
                <a:gd name="T22" fmla="*/ 430958 w 558"/>
                <a:gd name="T23" fmla="*/ 946655 h 1873"/>
                <a:gd name="T24" fmla="*/ 437331 w 558"/>
                <a:gd name="T25" fmla="*/ 1054663 h 1873"/>
                <a:gd name="T26" fmla="*/ 442110 w 558"/>
                <a:gd name="T27" fmla="*/ 1149170 h 1873"/>
                <a:gd name="T28" fmla="*/ 442907 w 558"/>
                <a:gd name="T29" fmla="*/ 1231764 h 1873"/>
                <a:gd name="T30" fmla="*/ 444500 w 558"/>
                <a:gd name="T31" fmla="*/ 1301651 h 1873"/>
                <a:gd name="T32" fmla="*/ 437331 w 558"/>
                <a:gd name="T33" fmla="*/ 1377892 h 1873"/>
                <a:gd name="T34" fmla="*/ 419009 w 558"/>
                <a:gd name="T35" fmla="*/ 1437455 h 1873"/>
                <a:gd name="T36" fmla="*/ 406263 w 558"/>
                <a:gd name="T37" fmla="*/ 1458898 h 1873"/>
                <a:gd name="T38" fmla="*/ 392721 w 558"/>
                <a:gd name="T39" fmla="*/ 1475575 h 1873"/>
                <a:gd name="T40" fmla="*/ 377586 w 558"/>
                <a:gd name="T41" fmla="*/ 1484311 h 1873"/>
                <a:gd name="T42" fmla="*/ 364044 w 558"/>
                <a:gd name="T43" fmla="*/ 1487488 h 1873"/>
                <a:gd name="T44" fmla="*/ 344129 w 558"/>
                <a:gd name="T45" fmla="*/ 1482723 h 1873"/>
                <a:gd name="T46" fmla="*/ 325807 w 558"/>
                <a:gd name="T47" fmla="*/ 1472399 h 1873"/>
                <a:gd name="T48" fmla="*/ 305892 w 558"/>
                <a:gd name="T49" fmla="*/ 1452544 h 1873"/>
                <a:gd name="T50" fmla="*/ 287571 w 558"/>
                <a:gd name="T51" fmla="*/ 1426337 h 1873"/>
                <a:gd name="T52" fmla="*/ 264470 w 558"/>
                <a:gd name="T53" fmla="*/ 1379480 h 1873"/>
                <a:gd name="T54" fmla="*/ 242961 w 558"/>
                <a:gd name="T55" fmla="*/ 1309593 h 1873"/>
                <a:gd name="T56" fmla="*/ 229419 w 558"/>
                <a:gd name="T57" fmla="*/ 1215086 h 1873"/>
                <a:gd name="T58" fmla="*/ 218267 w 558"/>
                <a:gd name="T59" fmla="*/ 1120580 h 1873"/>
                <a:gd name="T60" fmla="*/ 211098 w 558"/>
                <a:gd name="T61" fmla="*/ 1039574 h 1873"/>
                <a:gd name="T62" fmla="*/ 203132 w 558"/>
                <a:gd name="T63" fmla="*/ 970481 h 1873"/>
                <a:gd name="T64" fmla="*/ 196759 w 558"/>
                <a:gd name="T65" fmla="*/ 914094 h 1873"/>
                <a:gd name="T66" fmla="*/ 192776 w 558"/>
                <a:gd name="T67" fmla="*/ 872003 h 1873"/>
                <a:gd name="T68" fmla="*/ 187996 w 558"/>
                <a:gd name="T69" fmla="*/ 842619 h 1873"/>
                <a:gd name="T70" fmla="*/ 186403 w 558"/>
                <a:gd name="T71" fmla="*/ 825941 h 1873"/>
                <a:gd name="T72" fmla="*/ 183217 w 558"/>
                <a:gd name="T73" fmla="*/ 783056 h 1873"/>
                <a:gd name="T74" fmla="*/ 168082 w 558"/>
                <a:gd name="T75" fmla="*/ 640104 h 1873"/>
                <a:gd name="T76" fmla="*/ 154539 w 558"/>
                <a:gd name="T77" fmla="*/ 534479 h 1873"/>
                <a:gd name="T78" fmla="*/ 146573 w 558"/>
                <a:gd name="T79" fmla="*/ 482858 h 1873"/>
                <a:gd name="T80" fmla="*/ 138608 w 558"/>
                <a:gd name="T81" fmla="*/ 437590 h 1873"/>
                <a:gd name="T82" fmla="*/ 131438 w 558"/>
                <a:gd name="T83" fmla="*/ 397881 h 1873"/>
                <a:gd name="T84" fmla="*/ 123472 w 558"/>
                <a:gd name="T85" fmla="*/ 354996 h 1873"/>
                <a:gd name="T86" fmla="*/ 109930 w 558"/>
                <a:gd name="T87" fmla="*/ 289079 h 1873"/>
                <a:gd name="T88" fmla="*/ 88422 w 558"/>
                <a:gd name="T89" fmla="*/ 225545 h 1873"/>
                <a:gd name="T90" fmla="*/ 58151 w 558"/>
                <a:gd name="T91" fmla="*/ 165982 h 1873"/>
                <a:gd name="T92" fmla="*/ 23101 w 558"/>
                <a:gd name="T93" fmla="*/ 116744 h 1873"/>
                <a:gd name="T94" fmla="*/ 3186 w 558"/>
                <a:gd name="T95" fmla="*/ 92918 h 1873"/>
                <a:gd name="T96" fmla="*/ 0 w 558"/>
                <a:gd name="T97" fmla="*/ 68299 h 1873"/>
                <a:gd name="T98" fmla="*/ 3983 w 558"/>
                <a:gd name="T99" fmla="*/ 38120 h 1873"/>
                <a:gd name="T100" fmla="*/ 18322 w 558"/>
                <a:gd name="T101" fmla="*/ 15089 h 1873"/>
                <a:gd name="T102" fmla="*/ 39830 w 558"/>
                <a:gd name="T103" fmla="*/ 2383 h 1873"/>
                <a:gd name="T104" fmla="*/ 59745 w 558"/>
                <a:gd name="T105" fmla="*/ 0 h 18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58" h="1873">
                  <a:moveTo>
                    <a:pt x="75" y="0"/>
                  </a:moveTo>
                  <a:lnTo>
                    <a:pt x="103" y="0"/>
                  </a:lnTo>
                  <a:lnTo>
                    <a:pt x="130" y="2"/>
                  </a:lnTo>
                  <a:lnTo>
                    <a:pt x="159" y="5"/>
                  </a:lnTo>
                  <a:lnTo>
                    <a:pt x="184" y="9"/>
                  </a:lnTo>
                  <a:lnTo>
                    <a:pt x="211" y="15"/>
                  </a:lnTo>
                  <a:lnTo>
                    <a:pt x="236" y="23"/>
                  </a:lnTo>
                  <a:lnTo>
                    <a:pt x="261" y="32"/>
                  </a:lnTo>
                  <a:lnTo>
                    <a:pt x="284" y="42"/>
                  </a:lnTo>
                  <a:lnTo>
                    <a:pt x="309" y="51"/>
                  </a:lnTo>
                  <a:lnTo>
                    <a:pt x="332" y="61"/>
                  </a:lnTo>
                  <a:lnTo>
                    <a:pt x="351" y="71"/>
                  </a:lnTo>
                  <a:lnTo>
                    <a:pt x="372" y="82"/>
                  </a:lnTo>
                  <a:lnTo>
                    <a:pt x="389" y="92"/>
                  </a:lnTo>
                  <a:lnTo>
                    <a:pt x="405" y="103"/>
                  </a:lnTo>
                  <a:lnTo>
                    <a:pt x="420" y="115"/>
                  </a:lnTo>
                  <a:lnTo>
                    <a:pt x="432" y="126"/>
                  </a:lnTo>
                  <a:lnTo>
                    <a:pt x="443" y="138"/>
                  </a:lnTo>
                  <a:lnTo>
                    <a:pt x="455" y="149"/>
                  </a:lnTo>
                  <a:lnTo>
                    <a:pt x="462" y="163"/>
                  </a:lnTo>
                  <a:lnTo>
                    <a:pt x="468" y="174"/>
                  </a:lnTo>
                  <a:lnTo>
                    <a:pt x="474" y="188"/>
                  </a:lnTo>
                  <a:lnTo>
                    <a:pt x="478" y="199"/>
                  </a:lnTo>
                  <a:lnTo>
                    <a:pt x="480" y="213"/>
                  </a:lnTo>
                  <a:lnTo>
                    <a:pt x="482" y="226"/>
                  </a:lnTo>
                  <a:lnTo>
                    <a:pt x="482" y="259"/>
                  </a:lnTo>
                  <a:lnTo>
                    <a:pt x="482" y="290"/>
                  </a:lnTo>
                  <a:lnTo>
                    <a:pt x="485" y="355"/>
                  </a:lnTo>
                  <a:lnTo>
                    <a:pt x="487" y="387"/>
                  </a:lnTo>
                  <a:lnTo>
                    <a:pt x="489" y="420"/>
                  </a:lnTo>
                  <a:lnTo>
                    <a:pt x="491" y="455"/>
                  </a:lnTo>
                  <a:lnTo>
                    <a:pt x="495" y="489"/>
                  </a:lnTo>
                  <a:lnTo>
                    <a:pt x="499" y="541"/>
                  </a:lnTo>
                  <a:lnTo>
                    <a:pt x="503" y="591"/>
                  </a:lnTo>
                  <a:lnTo>
                    <a:pt x="507" y="641"/>
                  </a:lnTo>
                  <a:lnTo>
                    <a:pt x="508" y="689"/>
                  </a:lnTo>
                  <a:lnTo>
                    <a:pt x="512" y="737"/>
                  </a:lnTo>
                  <a:lnTo>
                    <a:pt x="516" y="783"/>
                  </a:lnTo>
                  <a:lnTo>
                    <a:pt x="520" y="827"/>
                  </a:lnTo>
                  <a:lnTo>
                    <a:pt x="522" y="873"/>
                  </a:lnTo>
                  <a:lnTo>
                    <a:pt x="526" y="915"/>
                  </a:lnTo>
                  <a:lnTo>
                    <a:pt x="528" y="958"/>
                  </a:lnTo>
                  <a:lnTo>
                    <a:pt x="531" y="1000"/>
                  </a:lnTo>
                  <a:lnTo>
                    <a:pt x="533" y="1040"/>
                  </a:lnTo>
                  <a:lnTo>
                    <a:pt x="535" y="1080"/>
                  </a:lnTo>
                  <a:lnTo>
                    <a:pt x="537" y="1119"/>
                  </a:lnTo>
                  <a:lnTo>
                    <a:pt x="539" y="1155"/>
                  </a:lnTo>
                  <a:lnTo>
                    <a:pt x="541" y="1192"/>
                  </a:lnTo>
                  <a:lnTo>
                    <a:pt x="543" y="1228"/>
                  </a:lnTo>
                  <a:lnTo>
                    <a:pt x="545" y="1261"/>
                  </a:lnTo>
                  <a:lnTo>
                    <a:pt x="547" y="1295"/>
                  </a:lnTo>
                  <a:lnTo>
                    <a:pt x="549" y="1328"/>
                  </a:lnTo>
                  <a:lnTo>
                    <a:pt x="551" y="1359"/>
                  </a:lnTo>
                  <a:lnTo>
                    <a:pt x="551" y="1389"/>
                  </a:lnTo>
                  <a:lnTo>
                    <a:pt x="553" y="1418"/>
                  </a:lnTo>
                  <a:lnTo>
                    <a:pt x="555" y="1447"/>
                  </a:lnTo>
                  <a:lnTo>
                    <a:pt x="555" y="1474"/>
                  </a:lnTo>
                  <a:lnTo>
                    <a:pt x="555" y="1501"/>
                  </a:lnTo>
                  <a:lnTo>
                    <a:pt x="556" y="1528"/>
                  </a:lnTo>
                  <a:lnTo>
                    <a:pt x="556" y="1551"/>
                  </a:lnTo>
                  <a:lnTo>
                    <a:pt x="556" y="1574"/>
                  </a:lnTo>
                  <a:lnTo>
                    <a:pt x="556" y="1597"/>
                  </a:lnTo>
                  <a:lnTo>
                    <a:pt x="556" y="1618"/>
                  </a:lnTo>
                  <a:lnTo>
                    <a:pt x="558" y="1639"/>
                  </a:lnTo>
                  <a:lnTo>
                    <a:pt x="556" y="1666"/>
                  </a:lnTo>
                  <a:lnTo>
                    <a:pt x="555" y="1689"/>
                  </a:lnTo>
                  <a:lnTo>
                    <a:pt x="553" y="1712"/>
                  </a:lnTo>
                  <a:lnTo>
                    <a:pt x="549" y="1735"/>
                  </a:lnTo>
                  <a:lnTo>
                    <a:pt x="545" y="1756"/>
                  </a:lnTo>
                  <a:lnTo>
                    <a:pt x="539" y="1775"/>
                  </a:lnTo>
                  <a:lnTo>
                    <a:pt x="533" y="1793"/>
                  </a:lnTo>
                  <a:lnTo>
                    <a:pt x="526" y="1810"/>
                  </a:lnTo>
                  <a:lnTo>
                    <a:pt x="522" y="1818"/>
                  </a:lnTo>
                  <a:lnTo>
                    <a:pt x="518" y="1825"/>
                  </a:lnTo>
                  <a:lnTo>
                    <a:pt x="514" y="1831"/>
                  </a:lnTo>
                  <a:lnTo>
                    <a:pt x="510" y="1837"/>
                  </a:lnTo>
                  <a:lnTo>
                    <a:pt x="507" y="1842"/>
                  </a:lnTo>
                  <a:lnTo>
                    <a:pt x="503" y="1848"/>
                  </a:lnTo>
                  <a:lnTo>
                    <a:pt x="497" y="1854"/>
                  </a:lnTo>
                  <a:lnTo>
                    <a:pt x="493" y="1858"/>
                  </a:lnTo>
                  <a:lnTo>
                    <a:pt x="489" y="1862"/>
                  </a:lnTo>
                  <a:lnTo>
                    <a:pt x="483" y="1864"/>
                  </a:lnTo>
                  <a:lnTo>
                    <a:pt x="480" y="1867"/>
                  </a:lnTo>
                  <a:lnTo>
                    <a:pt x="474" y="1869"/>
                  </a:lnTo>
                  <a:lnTo>
                    <a:pt x="470" y="1871"/>
                  </a:lnTo>
                  <a:lnTo>
                    <a:pt x="464" y="1873"/>
                  </a:lnTo>
                  <a:lnTo>
                    <a:pt x="460" y="1873"/>
                  </a:lnTo>
                  <a:lnTo>
                    <a:pt x="457" y="1873"/>
                  </a:lnTo>
                  <a:lnTo>
                    <a:pt x="449" y="1873"/>
                  </a:lnTo>
                  <a:lnTo>
                    <a:pt x="443" y="1871"/>
                  </a:lnTo>
                  <a:lnTo>
                    <a:pt x="437" y="1871"/>
                  </a:lnTo>
                  <a:lnTo>
                    <a:pt x="432" y="1867"/>
                  </a:lnTo>
                  <a:lnTo>
                    <a:pt x="426" y="1866"/>
                  </a:lnTo>
                  <a:lnTo>
                    <a:pt x="420" y="1862"/>
                  </a:lnTo>
                  <a:lnTo>
                    <a:pt x="414" y="1858"/>
                  </a:lnTo>
                  <a:lnTo>
                    <a:pt x="409" y="1854"/>
                  </a:lnTo>
                  <a:lnTo>
                    <a:pt x="403" y="1848"/>
                  </a:lnTo>
                  <a:lnTo>
                    <a:pt x="395" y="1842"/>
                  </a:lnTo>
                  <a:lnTo>
                    <a:pt x="389" y="1835"/>
                  </a:lnTo>
                  <a:lnTo>
                    <a:pt x="384" y="1829"/>
                  </a:lnTo>
                  <a:lnTo>
                    <a:pt x="378" y="1821"/>
                  </a:lnTo>
                  <a:lnTo>
                    <a:pt x="372" y="1814"/>
                  </a:lnTo>
                  <a:lnTo>
                    <a:pt x="366" y="1804"/>
                  </a:lnTo>
                  <a:lnTo>
                    <a:pt x="361" y="1796"/>
                  </a:lnTo>
                  <a:lnTo>
                    <a:pt x="353" y="1781"/>
                  </a:lnTo>
                  <a:lnTo>
                    <a:pt x="345" y="1766"/>
                  </a:lnTo>
                  <a:lnTo>
                    <a:pt x="340" y="1752"/>
                  </a:lnTo>
                  <a:lnTo>
                    <a:pt x="332" y="1737"/>
                  </a:lnTo>
                  <a:lnTo>
                    <a:pt x="326" y="1722"/>
                  </a:lnTo>
                  <a:lnTo>
                    <a:pt x="320" y="1708"/>
                  </a:lnTo>
                  <a:lnTo>
                    <a:pt x="313" y="1677"/>
                  </a:lnTo>
                  <a:lnTo>
                    <a:pt x="305" y="1649"/>
                  </a:lnTo>
                  <a:lnTo>
                    <a:pt x="299" y="1620"/>
                  </a:lnTo>
                  <a:lnTo>
                    <a:pt x="293" y="1591"/>
                  </a:lnTo>
                  <a:lnTo>
                    <a:pt x="292" y="1562"/>
                  </a:lnTo>
                  <a:lnTo>
                    <a:pt x="288" y="1530"/>
                  </a:lnTo>
                  <a:lnTo>
                    <a:pt x="284" y="1499"/>
                  </a:lnTo>
                  <a:lnTo>
                    <a:pt x="282" y="1468"/>
                  </a:lnTo>
                  <a:lnTo>
                    <a:pt x="278" y="1439"/>
                  </a:lnTo>
                  <a:lnTo>
                    <a:pt x="274" y="1411"/>
                  </a:lnTo>
                  <a:lnTo>
                    <a:pt x="272" y="1384"/>
                  </a:lnTo>
                  <a:lnTo>
                    <a:pt x="268" y="1357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1" y="1286"/>
                  </a:lnTo>
                  <a:lnTo>
                    <a:pt x="259" y="1263"/>
                  </a:lnTo>
                  <a:lnTo>
                    <a:pt x="257" y="1242"/>
                  </a:lnTo>
                  <a:lnTo>
                    <a:pt x="255" y="1222"/>
                  </a:lnTo>
                  <a:lnTo>
                    <a:pt x="253" y="1203"/>
                  </a:lnTo>
                  <a:lnTo>
                    <a:pt x="251" y="1184"/>
                  </a:lnTo>
                  <a:lnTo>
                    <a:pt x="249" y="1169"/>
                  </a:lnTo>
                  <a:lnTo>
                    <a:pt x="247" y="1151"/>
                  </a:lnTo>
                  <a:lnTo>
                    <a:pt x="245" y="1136"/>
                  </a:lnTo>
                  <a:lnTo>
                    <a:pt x="244" y="1123"/>
                  </a:lnTo>
                  <a:lnTo>
                    <a:pt x="242" y="1111"/>
                  </a:lnTo>
                  <a:lnTo>
                    <a:pt x="242" y="1098"/>
                  </a:lnTo>
                  <a:lnTo>
                    <a:pt x="240" y="1088"/>
                  </a:lnTo>
                  <a:lnTo>
                    <a:pt x="238" y="1078"/>
                  </a:lnTo>
                  <a:lnTo>
                    <a:pt x="238" y="1069"/>
                  </a:lnTo>
                  <a:lnTo>
                    <a:pt x="236" y="1061"/>
                  </a:lnTo>
                  <a:lnTo>
                    <a:pt x="236" y="1054"/>
                  </a:lnTo>
                  <a:lnTo>
                    <a:pt x="236" y="1050"/>
                  </a:lnTo>
                  <a:lnTo>
                    <a:pt x="234" y="1044"/>
                  </a:lnTo>
                  <a:lnTo>
                    <a:pt x="234" y="1040"/>
                  </a:lnTo>
                  <a:lnTo>
                    <a:pt x="234" y="1038"/>
                  </a:lnTo>
                  <a:lnTo>
                    <a:pt x="234" y="1036"/>
                  </a:lnTo>
                  <a:lnTo>
                    <a:pt x="230" y="986"/>
                  </a:lnTo>
                  <a:lnTo>
                    <a:pt x="224" y="938"/>
                  </a:lnTo>
                  <a:lnTo>
                    <a:pt x="220" y="892"/>
                  </a:lnTo>
                  <a:lnTo>
                    <a:pt x="215" y="848"/>
                  </a:lnTo>
                  <a:lnTo>
                    <a:pt x="211" y="806"/>
                  </a:lnTo>
                  <a:lnTo>
                    <a:pt x="205" y="766"/>
                  </a:lnTo>
                  <a:lnTo>
                    <a:pt x="201" y="727"/>
                  </a:lnTo>
                  <a:lnTo>
                    <a:pt x="196" y="691"/>
                  </a:lnTo>
                  <a:lnTo>
                    <a:pt x="194" y="673"/>
                  </a:lnTo>
                  <a:lnTo>
                    <a:pt x="192" y="656"/>
                  </a:lnTo>
                  <a:lnTo>
                    <a:pt x="188" y="639"/>
                  </a:lnTo>
                  <a:lnTo>
                    <a:pt x="186" y="624"/>
                  </a:lnTo>
                  <a:lnTo>
                    <a:pt x="184" y="608"/>
                  </a:lnTo>
                  <a:lnTo>
                    <a:pt x="182" y="593"/>
                  </a:lnTo>
                  <a:lnTo>
                    <a:pt x="178" y="577"/>
                  </a:lnTo>
                  <a:lnTo>
                    <a:pt x="176" y="564"/>
                  </a:lnTo>
                  <a:lnTo>
                    <a:pt x="174" y="551"/>
                  </a:lnTo>
                  <a:lnTo>
                    <a:pt x="172" y="537"/>
                  </a:lnTo>
                  <a:lnTo>
                    <a:pt x="169" y="524"/>
                  </a:lnTo>
                  <a:lnTo>
                    <a:pt x="167" y="512"/>
                  </a:lnTo>
                  <a:lnTo>
                    <a:pt x="165" y="501"/>
                  </a:lnTo>
                  <a:lnTo>
                    <a:pt x="163" y="489"/>
                  </a:lnTo>
                  <a:lnTo>
                    <a:pt x="159" y="478"/>
                  </a:lnTo>
                  <a:lnTo>
                    <a:pt x="157" y="468"/>
                  </a:lnTo>
                  <a:lnTo>
                    <a:pt x="155" y="447"/>
                  </a:lnTo>
                  <a:lnTo>
                    <a:pt x="151" y="426"/>
                  </a:lnTo>
                  <a:lnTo>
                    <a:pt x="148" y="405"/>
                  </a:lnTo>
                  <a:lnTo>
                    <a:pt x="144" y="384"/>
                  </a:lnTo>
                  <a:lnTo>
                    <a:pt x="138" y="364"/>
                  </a:lnTo>
                  <a:lnTo>
                    <a:pt x="132" y="343"/>
                  </a:lnTo>
                  <a:lnTo>
                    <a:pt x="126" y="324"/>
                  </a:lnTo>
                  <a:lnTo>
                    <a:pt x="119" y="303"/>
                  </a:lnTo>
                  <a:lnTo>
                    <a:pt x="111" y="284"/>
                  </a:lnTo>
                  <a:lnTo>
                    <a:pt x="101" y="265"/>
                  </a:lnTo>
                  <a:lnTo>
                    <a:pt x="94" y="245"/>
                  </a:lnTo>
                  <a:lnTo>
                    <a:pt x="82" y="228"/>
                  </a:lnTo>
                  <a:lnTo>
                    <a:pt x="73" y="209"/>
                  </a:lnTo>
                  <a:lnTo>
                    <a:pt x="61" y="192"/>
                  </a:lnTo>
                  <a:lnTo>
                    <a:pt x="50" y="172"/>
                  </a:lnTo>
                  <a:lnTo>
                    <a:pt x="38" y="155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3" y="132"/>
                  </a:lnTo>
                  <a:lnTo>
                    <a:pt x="9" y="124"/>
                  </a:lnTo>
                  <a:lnTo>
                    <a:pt x="4" y="117"/>
                  </a:lnTo>
                  <a:lnTo>
                    <a:pt x="2" y="111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2" y="65"/>
                  </a:lnTo>
                  <a:lnTo>
                    <a:pt x="4" y="55"/>
                  </a:lnTo>
                  <a:lnTo>
                    <a:pt x="5" y="48"/>
                  </a:lnTo>
                  <a:lnTo>
                    <a:pt x="9" y="40"/>
                  </a:lnTo>
                  <a:lnTo>
                    <a:pt x="13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4" y="9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6"/>
            <p:cNvSpPr>
              <a:spLocks/>
            </p:cNvSpPr>
            <p:nvPr/>
          </p:nvSpPr>
          <p:spPr bwMode="auto">
            <a:xfrm>
              <a:off x="6951640" y="1887618"/>
              <a:ext cx="1034200" cy="723232"/>
            </a:xfrm>
            <a:custGeom>
              <a:avLst/>
              <a:gdLst>
                <a:gd name="T0" fmla="*/ 1515115 w 2367"/>
                <a:gd name="T1" fmla="*/ 12700 h 1726"/>
                <a:gd name="T2" fmla="*/ 1602464 w 2367"/>
                <a:gd name="T3" fmla="*/ 54769 h 1726"/>
                <a:gd name="T4" fmla="*/ 1712048 w 2367"/>
                <a:gd name="T5" fmla="*/ 130969 h 1726"/>
                <a:gd name="T6" fmla="*/ 1818455 w 2367"/>
                <a:gd name="T7" fmla="*/ 227012 h 1726"/>
                <a:gd name="T8" fmla="*/ 1873247 w 2367"/>
                <a:gd name="T9" fmla="*/ 301625 h 1726"/>
                <a:gd name="T10" fmla="*/ 1879600 w 2367"/>
                <a:gd name="T11" fmla="*/ 334169 h 1726"/>
                <a:gd name="T12" fmla="*/ 1856572 w 2367"/>
                <a:gd name="T13" fmla="*/ 387350 h 1726"/>
                <a:gd name="T14" fmla="*/ 1814485 w 2367"/>
                <a:gd name="T15" fmla="*/ 451644 h 1726"/>
                <a:gd name="T16" fmla="*/ 1780339 w 2367"/>
                <a:gd name="T17" fmla="*/ 523081 h 1726"/>
                <a:gd name="T18" fmla="*/ 1754929 w 2367"/>
                <a:gd name="T19" fmla="*/ 615950 h 1726"/>
                <a:gd name="T20" fmla="*/ 1700931 w 2367"/>
                <a:gd name="T21" fmla="*/ 800100 h 1726"/>
                <a:gd name="T22" fmla="*/ 1644551 w 2367"/>
                <a:gd name="T23" fmla="*/ 1036637 h 1726"/>
                <a:gd name="T24" fmla="*/ 1599288 w 2367"/>
                <a:gd name="T25" fmla="*/ 1242218 h 1726"/>
                <a:gd name="T26" fmla="*/ 1557995 w 2367"/>
                <a:gd name="T27" fmla="*/ 1292225 h 1726"/>
                <a:gd name="T28" fmla="*/ 1493675 w 2367"/>
                <a:gd name="T29" fmla="*/ 1335087 h 1726"/>
                <a:gd name="T30" fmla="*/ 1384091 w 2367"/>
                <a:gd name="T31" fmla="*/ 1365250 h 1726"/>
                <a:gd name="T32" fmla="*/ 1311035 w 2367"/>
                <a:gd name="T33" fmla="*/ 1370012 h 1726"/>
                <a:gd name="T34" fmla="*/ 1264978 w 2367"/>
                <a:gd name="T35" fmla="*/ 1348581 h 1726"/>
                <a:gd name="T36" fmla="*/ 1249890 w 2367"/>
                <a:gd name="T37" fmla="*/ 1308893 h 1726"/>
                <a:gd name="T38" fmla="*/ 1245126 w 2367"/>
                <a:gd name="T39" fmla="*/ 1289050 h 1726"/>
                <a:gd name="T40" fmla="*/ 1248302 w 2367"/>
                <a:gd name="T41" fmla="*/ 1270793 h 1726"/>
                <a:gd name="T42" fmla="*/ 1253067 w 2367"/>
                <a:gd name="T43" fmla="*/ 1237456 h 1726"/>
                <a:gd name="T44" fmla="*/ 1272919 w 2367"/>
                <a:gd name="T45" fmla="*/ 1129506 h 1726"/>
                <a:gd name="T46" fmla="*/ 1297535 w 2367"/>
                <a:gd name="T47" fmla="*/ 962025 h 1726"/>
                <a:gd name="T48" fmla="*/ 1320564 w 2367"/>
                <a:gd name="T49" fmla="*/ 768350 h 1726"/>
                <a:gd name="T50" fmla="*/ 1338828 w 2367"/>
                <a:gd name="T51" fmla="*/ 596106 h 1726"/>
                <a:gd name="T52" fmla="*/ 1349151 w 2367"/>
                <a:gd name="T53" fmla="*/ 463550 h 1726"/>
                <a:gd name="T54" fmla="*/ 1347563 w 2367"/>
                <a:gd name="T55" fmla="*/ 372269 h 1726"/>
                <a:gd name="T56" fmla="*/ 1306270 w 2367"/>
                <a:gd name="T57" fmla="*/ 318294 h 1726"/>
                <a:gd name="T58" fmla="*/ 1214951 w 2367"/>
                <a:gd name="T59" fmla="*/ 296069 h 1726"/>
                <a:gd name="T60" fmla="*/ 1149836 w 2367"/>
                <a:gd name="T61" fmla="*/ 294481 h 1726"/>
                <a:gd name="T62" fmla="*/ 1093456 w 2367"/>
                <a:gd name="T63" fmla="*/ 300037 h 1726"/>
                <a:gd name="T64" fmla="*/ 1017223 w 2367"/>
                <a:gd name="T65" fmla="*/ 309562 h 1726"/>
                <a:gd name="T66" fmla="*/ 921139 w 2367"/>
                <a:gd name="T67" fmla="*/ 323056 h 1726"/>
                <a:gd name="T68" fmla="*/ 805203 w 2367"/>
                <a:gd name="T69" fmla="*/ 341312 h 1726"/>
                <a:gd name="T70" fmla="*/ 654326 w 2367"/>
                <a:gd name="T71" fmla="*/ 365919 h 1726"/>
                <a:gd name="T72" fmla="*/ 492333 w 2367"/>
                <a:gd name="T73" fmla="*/ 390525 h 1726"/>
                <a:gd name="T74" fmla="*/ 366073 w 2367"/>
                <a:gd name="T75" fmla="*/ 410369 h 1726"/>
                <a:gd name="T76" fmla="*/ 271577 w 2367"/>
                <a:gd name="T77" fmla="*/ 423862 h 1726"/>
                <a:gd name="T78" fmla="*/ 212021 w 2367"/>
                <a:gd name="T79" fmla="*/ 431800 h 1726"/>
                <a:gd name="T80" fmla="*/ 187404 w 2367"/>
                <a:gd name="T81" fmla="*/ 434181 h 1726"/>
                <a:gd name="T82" fmla="*/ 127848 w 2367"/>
                <a:gd name="T83" fmla="*/ 428625 h 1726"/>
                <a:gd name="T84" fmla="*/ 79409 w 2367"/>
                <a:gd name="T85" fmla="*/ 407194 h 1726"/>
                <a:gd name="T86" fmla="*/ 38116 w 2367"/>
                <a:gd name="T87" fmla="*/ 372269 h 1726"/>
                <a:gd name="T88" fmla="*/ 11911 w 2367"/>
                <a:gd name="T89" fmla="*/ 337344 h 1726"/>
                <a:gd name="T90" fmla="*/ 1588 w 2367"/>
                <a:gd name="T91" fmla="*/ 307975 h 1726"/>
                <a:gd name="T92" fmla="*/ 6353 w 2367"/>
                <a:gd name="T93" fmla="*/ 277812 h 1726"/>
                <a:gd name="T94" fmla="*/ 29381 w 2367"/>
                <a:gd name="T95" fmla="*/ 261937 h 1726"/>
                <a:gd name="T96" fmla="*/ 61145 w 2367"/>
                <a:gd name="T97" fmla="*/ 254794 h 1726"/>
                <a:gd name="T98" fmla="*/ 73056 w 2367"/>
                <a:gd name="T99" fmla="*/ 254794 h 1726"/>
                <a:gd name="T100" fmla="*/ 100849 w 2367"/>
                <a:gd name="T101" fmla="*/ 254794 h 1726"/>
                <a:gd name="T102" fmla="*/ 222344 w 2367"/>
                <a:gd name="T103" fmla="*/ 245269 h 1726"/>
                <a:gd name="T104" fmla="*/ 443894 w 2367"/>
                <a:gd name="T105" fmla="*/ 221456 h 1726"/>
                <a:gd name="T106" fmla="*/ 687678 w 2367"/>
                <a:gd name="T107" fmla="*/ 183356 h 1726"/>
                <a:gd name="T108" fmla="*/ 923521 w 2367"/>
                <a:gd name="T109" fmla="*/ 137319 h 1726"/>
                <a:gd name="T110" fmla="*/ 1138718 w 2367"/>
                <a:gd name="T111" fmla="*/ 87312 h 1726"/>
                <a:gd name="T112" fmla="*/ 1320564 w 2367"/>
                <a:gd name="T113" fmla="*/ 34925 h 1726"/>
                <a:gd name="T114" fmla="*/ 1390443 w 2367"/>
                <a:gd name="T115" fmla="*/ 12700 h 1726"/>
                <a:gd name="T116" fmla="*/ 1438883 w 2367"/>
                <a:gd name="T117" fmla="*/ 1587 h 17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67" h="1726">
                  <a:moveTo>
                    <a:pt x="1835" y="0"/>
                  </a:moveTo>
                  <a:lnTo>
                    <a:pt x="1849" y="2"/>
                  </a:lnTo>
                  <a:lnTo>
                    <a:pt x="1862" y="2"/>
                  </a:lnTo>
                  <a:lnTo>
                    <a:pt x="1876" y="6"/>
                  </a:lnTo>
                  <a:lnTo>
                    <a:pt x="1891" y="10"/>
                  </a:lnTo>
                  <a:lnTo>
                    <a:pt x="1908" y="16"/>
                  </a:lnTo>
                  <a:lnTo>
                    <a:pt x="1924" y="21"/>
                  </a:lnTo>
                  <a:lnTo>
                    <a:pt x="1941" y="29"/>
                  </a:lnTo>
                  <a:lnTo>
                    <a:pt x="1960" y="37"/>
                  </a:lnTo>
                  <a:lnTo>
                    <a:pt x="1977" y="46"/>
                  </a:lnTo>
                  <a:lnTo>
                    <a:pt x="1997" y="58"/>
                  </a:lnTo>
                  <a:lnTo>
                    <a:pt x="2018" y="69"/>
                  </a:lnTo>
                  <a:lnTo>
                    <a:pt x="2037" y="81"/>
                  </a:lnTo>
                  <a:lnTo>
                    <a:pt x="2058" y="94"/>
                  </a:lnTo>
                  <a:lnTo>
                    <a:pt x="2081" y="110"/>
                  </a:lnTo>
                  <a:lnTo>
                    <a:pt x="2104" y="125"/>
                  </a:lnTo>
                  <a:lnTo>
                    <a:pt x="2127" y="142"/>
                  </a:lnTo>
                  <a:lnTo>
                    <a:pt x="2156" y="165"/>
                  </a:lnTo>
                  <a:lnTo>
                    <a:pt x="2183" y="186"/>
                  </a:lnTo>
                  <a:lnTo>
                    <a:pt x="2208" y="208"/>
                  </a:lnTo>
                  <a:lnTo>
                    <a:pt x="2231" y="229"/>
                  </a:lnTo>
                  <a:lnTo>
                    <a:pt x="2252" y="248"/>
                  </a:lnTo>
                  <a:lnTo>
                    <a:pt x="2273" y="267"/>
                  </a:lnTo>
                  <a:lnTo>
                    <a:pt x="2290" y="286"/>
                  </a:lnTo>
                  <a:lnTo>
                    <a:pt x="2306" y="304"/>
                  </a:lnTo>
                  <a:lnTo>
                    <a:pt x="2321" y="321"/>
                  </a:lnTo>
                  <a:lnTo>
                    <a:pt x="2332" y="336"/>
                  </a:lnTo>
                  <a:lnTo>
                    <a:pt x="2344" y="352"/>
                  </a:lnTo>
                  <a:lnTo>
                    <a:pt x="2352" y="367"/>
                  </a:lnTo>
                  <a:lnTo>
                    <a:pt x="2359" y="380"/>
                  </a:lnTo>
                  <a:lnTo>
                    <a:pt x="2361" y="388"/>
                  </a:lnTo>
                  <a:lnTo>
                    <a:pt x="2363" y="394"/>
                  </a:lnTo>
                  <a:lnTo>
                    <a:pt x="2365" y="401"/>
                  </a:lnTo>
                  <a:lnTo>
                    <a:pt x="2367" y="407"/>
                  </a:lnTo>
                  <a:lnTo>
                    <a:pt x="2367" y="413"/>
                  </a:lnTo>
                  <a:lnTo>
                    <a:pt x="2367" y="421"/>
                  </a:lnTo>
                  <a:lnTo>
                    <a:pt x="2367" y="428"/>
                  </a:lnTo>
                  <a:lnTo>
                    <a:pt x="2363" y="438"/>
                  </a:lnTo>
                  <a:lnTo>
                    <a:pt x="2359" y="449"/>
                  </a:lnTo>
                  <a:lnTo>
                    <a:pt x="2354" y="461"/>
                  </a:lnTo>
                  <a:lnTo>
                    <a:pt x="2346" y="474"/>
                  </a:lnTo>
                  <a:lnTo>
                    <a:pt x="2338" y="488"/>
                  </a:lnTo>
                  <a:lnTo>
                    <a:pt x="2329" y="503"/>
                  </a:lnTo>
                  <a:lnTo>
                    <a:pt x="2317" y="521"/>
                  </a:lnTo>
                  <a:lnTo>
                    <a:pt x="2309" y="530"/>
                  </a:lnTo>
                  <a:lnTo>
                    <a:pt x="2300" y="542"/>
                  </a:lnTo>
                  <a:lnTo>
                    <a:pt x="2292" y="555"/>
                  </a:lnTo>
                  <a:lnTo>
                    <a:pt x="2285" y="569"/>
                  </a:lnTo>
                  <a:lnTo>
                    <a:pt x="2277" y="582"/>
                  </a:lnTo>
                  <a:lnTo>
                    <a:pt x="2269" y="595"/>
                  </a:lnTo>
                  <a:lnTo>
                    <a:pt x="2263" y="611"/>
                  </a:lnTo>
                  <a:lnTo>
                    <a:pt x="2256" y="626"/>
                  </a:lnTo>
                  <a:lnTo>
                    <a:pt x="2248" y="641"/>
                  </a:lnTo>
                  <a:lnTo>
                    <a:pt x="2242" y="659"/>
                  </a:lnTo>
                  <a:lnTo>
                    <a:pt x="2237" y="676"/>
                  </a:lnTo>
                  <a:lnTo>
                    <a:pt x="2231" y="695"/>
                  </a:lnTo>
                  <a:lnTo>
                    <a:pt x="2225" y="714"/>
                  </a:lnTo>
                  <a:lnTo>
                    <a:pt x="2219" y="734"/>
                  </a:lnTo>
                  <a:lnTo>
                    <a:pt x="2213" y="755"/>
                  </a:lnTo>
                  <a:lnTo>
                    <a:pt x="2210" y="776"/>
                  </a:lnTo>
                  <a:lnTo>
                    <a:pt x="2198" y="808"/>
                  </a:lnTo>
                  <a:lnTo>
                    <a:pt x="2189" y="845"/>
                  </a:lnTo>
                  <a:lnTo>
                    <a:pt x="2177" y="883"/>
                  </a:lnTo>
                  <a:lnTo>
                    <a:pt x="2165" y="924"/>
                  </a:lnTo>
                  <a:lnTo>
                    <a:pt x="2154" y="964"/>
                  </a:lnTo>
                  <a:lnTo>
                    <a:pt x="2142" y="1008"/>
                  </a:lnTo>
                  <a:lnTo>
                    <a:pt x="2131" y="1052"/>
                  </a:lnTo>
                  <a:lnTo>
                    <a:pt x="2119" y="1100"/>
                  </a:lnTo>
                  <a:lnTo>
                    <a:pt x="2108" y="1148"/>
                  </a:lnTo>
                  <a:lnTo>
                    <a:pt x="2096" y="1200"/>
                  </a:lnTo>
                  <a:lnTo>
                    <a:pt x="2085" y="1252"/>
                  </a:lnTo>
                  <a:lnTo>
                    <a:pt x="2071" y="1306"/>
                  </a:lnTo>
                  <a:lnTo>
                    <a:pt x="2060" y="1361"/>
                  </a:lnTo>
                  <a:lnTo>
                    <a:pt x="2048" y="1421"/>
                  </a:lnTo>
                  <a:lnTo>
                    <a:pt x="2037" y="1480"/>
                  </a:lnTo>
                  <a:lnTo>
                    <a:pt x="2025" y="1542"/>
                  </a:lnTo>
                  <a:lnTo>
                    <a:pt x="2020" y="1553"/>
                  </a:lnTo>
                  <a:lnTo>
                    <a:pt x="2014" y="1565"/>
                  </a:lnTo>
                  <a:lnTo>
                    <a:pt x="2008" y="1576"/>
                  </a:lnTo>
                  <a:lnTo>
                    <a:pt x="2000" y="1588"/>
                  </a:lnTo>
                  <a:lnTo>
                    <a:pt x="1993" y="1597"/>
                  </a:lnTo>
                  <a:lnTo>
                    <a:pt x="1983" y="1609"/>
                  </a:lnTo>
                  <a:lnTo>
                    <a:pt x="1974" y="1619"/>
                  </a:lnTo>
                  <a:lnTo>
                    <a:pt x="1962" y="1628"/>
                  </a:lnTo>
                  <a:lnTo>
                    <a:pt x="1950" y="1638"/>
                  </a:lnTo>
                  <a:lnTo>
                    <a:pt x="1939" y="1647"/>
                  </a:lnTo>
                  <a:lnTo>
                    <a:pt x="1926" y="1655"/>
                  </a:lnTo>
                  <a:lnTo>
                    <a:pt x="1912" y="1665"/>
                  </a:lnTo>
                  <a:lnTo>
                    <a:pt x="1897" y="1672"/>
                  </a:lnTo>
                  <a:lnTo>
                    <a:pt x="1881" y="1682"/>
                  </a:lnTo>
                  <a:lnTo>
                    <a:pt x="1864" y="1690"/>
                  </a:lnTo>
                  <a:lnTo>
                    <a:pt x="1847" y="1699"/>
                  </a:lnTo>
                  <a:lnTo>
                    <a:pt x="1820" y="1705"/>
                  </a:lnTo>
                  <a:lnTo>
                    <a:pt x="1793" y="1713"/>
                  </a:lnTo>
                  <a:lnTo>
                    <a:pt x="1768" y="1716"/>
                  </a:lnTo>
                  <a:lnTo>
                    <a:pt x="1743" y="1720"/>
                  </a:lnTo>
                  <a:lnTo>
                    <a:pt x="1720" y="1724"/>
                  </a:lnTo>
                  <a:lnTo>
                    <a:pt x="1699" y="1726"/>
                  </a:lnTo>
                  <a:lnTo>
                    <a:pt x="1680" y="1726"/>
                  </a:lnTo>
                  <a:lnTo>
                    <a:pt x="1663" y="1726"/>
                  </a:lnTo>
                  <a:lnTo>
                    <a:pt x="1659" y="1726"/>
                  </a:lnTo>
                  <a:lnTo>
                    <a:pt x="1651" y="1726"/>
                  </a:lnTo>
                  <a:lnTo>
                    <a:pt x="1643" y="1724"/>
                  </a:lnTo>
                  <a:lnTo>
                    <a:pt x="1636" y="1720"/>
                  </a:lnTo>
                  <a:lnTo>
                    <a:pt x="1626" y="1716"/>
                  </a:lnTo>
                  <a:lnTo>
                    <a:pt x="1616" y="1713"/>
                  </a:lnTo>
                  <a:lnTo>
                    <a:pt x="1605" y="1705"/>
                  </a:lnTo>
                  <a:lnTo>
                    <a:pt x="1593" y="1699"/>
                  </a:lnTo>
                  <a:lnTo>
                    <a:pt x="1590" y="1690"/>
                  </a:lnTo>
                  <a:lnTo>
                    <a:pt x="1588" y="1684"/>
                  </a:lnTo>
                  <a:lnTo>
                    <a:pt x="1584" y="1676"/>
                  </a:lnTo>
                  <a:lnTo>
                    <a:pt x="1582" y="1670"/>
                  </a:lnTo>
                  <a:lnTo>
                    <a:pt x="1578" y="1659"/>
                  </a:lnTo>
                  <a:lnTo>
                    <a:pt x="1574" y="1649"/>
                  </a:lnTo>
                  <a:lnTo>
                    <a:pt x="1570" y="1642"/>
                  </a:lnTo>
                  <a:lnTo>
                    <a:pt x="1568" y="1636"/>
                  </a:lnTo>
                  <a:lnTo>
                    <a:pt x="1568" y="1630"/>
                  </a:lnTo>
                  <a:lnTo>
                    <a:pt x="1568" y="1628"/>
                  </a:lnTo>
                  <a:lnTo>
                    <a:pt x="1568" y="1626"/>
                  </a:lnTo>
                  <a:lnTo>
                    <a:pt x="1568" y="1624"/>
                  </a:lnTo>
                  <a:lnTo>
                    <a:pt x="1568" y="1620"/>
                  </a:lnTo>
                  <a:lnTo>
                    <a:pt x="1568" y="1619"/>
                  </a:lnTo>
                  <a:lnTo>
                    <a:pt x="1570" y="1615"/>
                  </a:lnTo>
                  <a:lnTo>
                    <a:pt x="1570" y="1611"/>
                  </a:lnTo>
                  <a:lnTo>
                    <a:pt x="1570" y="1605"/>
                  </a:lnTo>
                  <a:lnTo>
                    <a:pt x="1572" y="1601"/>
                  </a:lnTo>
                  <a:lnTo>
                    <a:pt x="1572" y="1596"/>
                  </a:lnTo>
                  <a:lnTo>
                    <a:pt x="1574" y="1590"/>
                  </a:lnTo>
                  <a:lnTo>
                    <a:pt x="1576" y="1582"/>
                  </a:lnTo>
                  <a:lnTo>
                    <a:pt x="1576" y="1574"/>
                  </a:lnTo>
                  <a:lnTo>
                    <a:pt x="1578" y="1567"/>
                  </a:lnTo>
                  <a:lnTo>
                    <a:pt x="1578" y="1559"/>
                  </a:lnTo>
                  <a:lnTo>
                    <a:pt x="1580" y="1551"/>
                  </a:lnTo>
                  <a:lnTo>
                    <a:pt x="1582" y="1542"/>
                  </a:lnTo>
                  <a:lnTo>
                    <a:pt x="1586" y="1513"/>
                  </a:lnTo>
                  <a:lnTo>
                    <a:pt x="1592" y="1484"/>
                  </a:lnTo>
                  <a:lnTo>
                    <a:pt x="1597" y="1453"/>
                  </a:lnTo>
                  <a:lnTo>
                    <a:pt x="1603" y="1423"/>
                  </a:lnTo>
                  <a:lnTo>
                    <a:pt x="1609" y="1390"/>
                  </a:lnTo>
                  <a:lnTo>
                    <a:pt x="1615" y="1356"/>
                  </a:lnTo>
                  <a:lnTo>
                    <a:pt x="1618" y="1321"/>
                  </a:lnTo>
                  <a:lnTo>
                    <a:pt x="1624" y="1286"/>
                  </a:lnTo>
                  <a:lnTo>
                    <a:pt x="1630" y="1250"/>
                  </a:lnTo>
                  <a:lnTo>
                    <a:pt x="1634" y="1212"/>
                  </a:lnTo>
                  <a:lnTo>
                    <a:pt x="1640" y="1173"/>
                  </a:lnTo>
                  <a:lnTo>
                    <a:pt x="1643" y="1135"/>
                  </a:lnTo>
                  <a:lnTo>
                    <a:pt x="1649" y="1094"/>
                  </a:lnTo>
                  <a:lnTo>
                    <a:pt x="1653" y="1052"/>
                  </a:lnTo>
                  <a:lnTo>
                    <a:pt x="1659" y="1010"/>
                  </a:lnTo>
                  <a:lnTo>
                    <a:pt x="1663" y="968"/>
                  </a:lnTo>
                  <a:lnTo>
                    <a:pt x="1668" y="927"/>
                  </a:lnTo>
                  <a:lnTo>
                    <a:pt x="1672" y="889"/>
                  </a:lnTo>
                  <a:lnTo>
                    <a:pt x="1676" y="853"/>
                  </a:lnTo>
                  <a:lnTo>
                    <a:pt x="1680" y="818"/>
                  </a:lnTo>
                  <a:lnTo>
                    <a:pt x="1684" y="784"/>
                  </a:lnTo>
                  <a:lnTo>
                    <a:pt x="1686" y="751"/>
                  </a:lnTo>
                  <a:lnTo>
                    <a:pt x="1689" y="720"/>
                  </a:lnTo>
                  <a:lnTo>
                    <a:pt x="1691" y="689"/>
                  </a:lnTo>
                  <a:lnTo>
                    <a:pt x="1693" y="661"/>
                  </a:lnTo>
                  <a:lnTo>
                    <a:pt x="1695" y="634"/>
                  </a:lnTo>
                  <a:lnTo>
                    <a:pt x="1697" y="607"/>
                  </a:lnTo>
                  <a:lnTo>
                    <a:pt x="1699" y="584"/>
                  </a:lnTo>
                  <a:lnTo>
                    <a:pt x="1701" y="561"/>
                  </a:lnTo>
                  <a:lnTo>
                    <a:pt x="1701" y="538"/>
                  </a:lnTo>
                  <a:lnTo>
                    <a:pt x="1701" y="517"/>
                  </a:lnTo>
                  <a:lnTo>
                    <a:pt x="1701" y="497"/>
                  </a:lnTo>
                  <a:lnTo>
                    <a:pt x="1701" y="482"/>
                  </a:lnTo>
                  <a:lnTo>
                    <a:pt x="1697" y="469"/>
                  </a:lnTo>
                  <a:lnTo>
                    <a:pt x="1693" y="455"/>
                  </a:lnTo>
                  <a:lnTo>
                    <a:pt x="1687" y="442"/>
                  </a:lnTo>
                  <a:lnTo>
                    <a:pt x="1680" y="430"/>
                  </a:lnTo>
                  <a:lnTo>
                    <a:pt x="1670" y="421"/>
                  </a:lnTo>
                  <a:lnTo>
                    <a:pt x="1659" y="411"/>
                  </a:lnTo>
                  <a:lnTo>
                    <a:pt x="1645" y="401"/>
                  </a:lnTo>
                  <a:lnTo>
                    <a:pt x="1630" y="396"/>
                  </a:lnTo>
                  <a:lnTo>
                    <a:pt x="1615" y="388"/>
                  </a:lnTo>
                  <a:lnTo>
                    <a:pt x="1595" y="382"/>
                  </a:lnTo>
                  <a:lnTo>
                    <a:pt x="1576" y="378"/>
                  </a:lnTo>
                  <a:lnTo>
                    <a:pt x="1553" y="375"/>
                  </a:lnTo>
                  <a:lnTo>
                    <a:pt x="1530" y="373"/>
                  </a:lnTo>
                  <a:lnTo>
                    <a:pt x="1505" y="371"/>
                  </a:lnTo>
                  <a:lnTo>
                    <a:pt x="1480" y="371"/>
                  </a:lnTo>
                  <a:lnTo>
                    <a:pt x="1472" y="371"/>
                  </a:lnTo>
                  <a:lnTo>
                    <a:pt x="1465" y="371"/>
                  </a:lnTo>
                  <a:lnTo>
                    <a:pt x="1457" y="371"/>
                  </a:lnTo>
                  <a:lnTo>
                    <a:pt x="1448" y="371"/>
                  </a:lnTo>
                  <a:lnTo>
                    <a:pt x="1438" y="373"/>
                  </a:lnTo>
                  <a:lnTo>
                    <a:pt x="1426" y="373"/>
                  </a:lnTo>
                  <a:lnTo>
                    <a:pt x="1415" y="375"/>
                  </a:lnTo>
                  <a:lnTo>
                    <a:pt x="1403" y="375"/>
                  </a:lnTo>
                  <a:lnTo>
                    <a:pt x="1390" y="377"/>
                  </a:lnTo>
                  <a:lnTo>
                    <a:pt x="1377" y="378"/>
                  </a:lnTo>
                  <a:lnTo>
                    <a:pt x="1363" y="380"/>
                  </a:lnTo>
                  <a:lnTo>
                    <a:pt x="1348" y="382"/>
                  </a:lnTo>
                  <a:lnTo>
                    <a:pt x="1332" y="384"/>
                  </a:lnTo>
                  <a:lnTo>
                    <a:pt x="1315" y="386"/>
                  </a:lnTo>
                  <a:lnTo>
                    <a:pt x="1298" y="388"/>
                  </a:lnTo>
                  <a:lnTo>
                    <a:pt x="1281" y="390"/>
                  </a:lnTo>
                  <a:lnTo>
                    <a:pt x="1263" y="394"/>
                  </a:lnTo>
                  <a:lnTo>
                    <a:pt x="1244" y="396"/>
                  </a:lnTo>
                  <a:lnTo>
                    <a:pt x="1223" y="398"/>
                  </a:lnTo>
                  <a:lnTo>
                    <a:pt x="1202" y="401"/>
                  </a:lnTo>
                  <a:lnTo>
                    <a:pt x="1181" y="405"/>
                  </a:lnTo>
                  <a:lnTo>
                    <a:pt x="1160" y="407"/>
                  </a:lnTo>
                  <a:lnTo>
                    <a:pt x="1137" y="411"/>
                  </a:lnTo>
                  <a:lnTo>
                    <a:pt x="1114" y="415"/>
                  </a:lnTo>
                  <a:lnTo>
                    <a:pt x="1089" y="419"/>
                  </a:lnTo>
                  <a:lnTo>
                    <a:pt x="1064" y="423"/>
                  </a:lnTo>
                  <a:lnTo>
                    <a:pt x="1039" y="426"/>
                  </a:lnTo>
                  <a:lnTo>
                    <a:pt x="1014" y="430"/>
                  </a:lnTo>
                  <a:lnTo>
                    <a:pt x="987" y="434"/>
                  </a:lnTo>
                  <a:lnTo>
                    <a:pt x="958" y="440"/>
                  </a:lnTo>
                  <a:lnTo>
                    <a:pt x="931" y="444"/>
                  </a:lnTo>
                  <a:lnTo>
                    <a:pt x="902" y="449"/>
                  </a:lnTo>
                  <a:lnTo>
                    <a:pt x="862" y="455"/>
                  </a:lnTo>
                  <a:lnTo>
                    <a:pt x="824" y="461"/>
                  </a:lnTo>
                  <a:lnTo>
                    <a:pt x="787" y="467"/>
                  </a:lnTo>
                  <a:lnTo>
                    <a:pt x="753" y="471"/>
                  </a:lnTo>
                  <a:lnTo>
                    <a:pt x="718" y="476"/>
                  </a:lnTo>
                  <a:lnTo>
                    <a:pt x="684" y="482"/>
                  </a:lnTo>
                  <a:lnTo>
                    <a:pt x="653" y="486"/>
                  </a:lnTo>
                  <a:lnTo>
                    <a:pt x="620" y="492"/>
                  </a:lnTo>
                  <a:lnTo>
                    <a:pt x="591" y="496"/>
                  </a:lnTo>
                  <a:lnTo>
                    <a:pt x="563" y="499"/>
                  </a:lnTo>
                  <a:lnTo>
                    <a:pt x="536" y="505"/>
                  </a:lnTo>
                  <a:lnTo>
                    <a:pt x="509" y="509"/>
                  </a:lnTo>
                  <a:lnTo>
                    <a:pt x="484" y="513"/>
                  </a:lnTo>
                  <a:lnTo>
                    <a:pt x="461" y="517"/>
                  </a:lnTo>
                  <a:lnTo>
                    <a:pt x="438" y="519"/>
                  </a:lnTo>
                  <a:lnTo>
                    <a:pt x="417" y="522"/>
                  </a:lnTo>
                  <a:lnTo>
                    <a:pt x="396" y="526"/>
                  </a:lnTo>
                  <a:lnTo>
                    <a:pt x="376" y="528"/>
                  </a:lnTo>
                  <a:lnTo>
                    <a:pt x="359" y="532"/>
                  </a:lnTo>
                  <a:lnTo>
                    <a:pt x="342" y="534"/>
                  </a:lnTo>
                  <a:lnTo>
                    <a:pt x="326" y="536"/>
                  </a:lnTo>
                  <a:lnTo>
                    <a:pt x="313" y="538"/>
                  </a:lnTo>
                  <a:lnTo>
                    <a:pt x="300" y="540"/>
                  </a:lnTo>
                  <a:lnTo>
                    <a:pt x="288" y="542"/>
                  </a:lnTo>
                  <a:lnTo>
                    <a:pt x="277" y="544"/>
                  </a:lnTo>
                  <a:lnTo>
                    <a:pt x="267" y="544"/>
                  </a:lnTo>
                  <a:lnTo>
                    <a:pt x="259" y="545"/>
                  </a:lnTo>
                  <a:lnTo>
                    <a:pt x="252" y="545"/>
                  </a:lnTo>
                  <a:lnTo>
                    <a:pt x="246" y="547"/>
                  </a:lnTo>
                  <a:lnTo>
                    <a:pt x="242" y="547"/>
                  </a:lnTo>
                  <a:lnTo>
                    <a:pt x="238" y="547"/>
                  </a:lnTo>
                  <a:lnTo>
                    <a:pt x="236" y="547"/>
                  </a:lnTo>
                  <a:lnTo>
                    <a:pt x="223" y="547"/>
                  </a:lnTo>
                  <a:lnTo>
                    <a:pt x="209" y="547"/>
                  </a:lnTo>
                  <a:lnTo>
                    <a:pt x="198" y="545"/>
                  </a:lnTo>
                  <a:lnTo>
                    <a:pt x="186" y="544"/>
                  </a:lnTo>
                  <a:lnTo>
                    <a:pt x="173" y="542"/>
                  </a:lnTo>
                  <a:lnTo>
                    <a:pt x="161" y="540"/>
                  </a:lnTo>
                  <a:lnTo>
                    <a:pt x="152" y="536"/>
                  </a:lnTo>
                  <a:lnTo>
                    <a:pt x="140" y="532"/>
                  </a:lnTo>
                  <a:lnTo>
                    <a:pt x="129" y="528"/>
                  </a:lnTo>
                  <a:lnTo>
                    <a:pt x="119" y="522"/>
                  </a:lnTo>
                  <a:lnTo>
                    <a:pt x="110" y="519"/>
                  </a:lnTo>
                  <a:lnTo>
                    <a:pt x="100" y="513"/>
                  </a:lnTo>
                  <a:lnTo>
                    <a:pt x="90" y="505"/>
                  </a:lnTo>
                  <a:lnTo>
                    <a:pt x="81" y="499"/>
                  </a:lnTo>
                  <a:lnTo>
                    <a:pt x="73" y="492"/>
                  </a:lnTo>
                  <a:lnTo>
                    <a:pt x="63" y="484"/>
                  </a:lnTo>
                  <a:lnTo>
                    <a:pt x="56" y="476"/>
                  </a:lnTo>
                  <a:lnTo>
                    <a:pt x="48" y="469"/>
                  </a:lnTo>
                  <a:lnTo>
                    <a:pt x="42" y="461"/>
                  </a:lnTo>
                  <a:lnTo>
                    <a:pt x="37" y="453"/>
                  </a:lnTo>
                  <a:lnTo>
                    <a:pt x="31" y="446"/>
                  </a:lnTo>
                  <a:lnTo>
                    <a:pt x="25" y="438"/>
                  </a:lnTo>
                  <a:lnTo>
                    <a:pt x="19" y="432"/>
                  </a:lnTo>
                  <a:lnTo>
                    <a:pt x="15" y="425"/>
                  </a:lnTo>
                  <a:lnTo>
                    <a:pt x="12" y="419"/>
                  </a:lnTo>
                  <a:lnTo>
                    <a:pt x="10" y="413"/>
                  </a:lnTo>
                  <a:lnTo>
                    <a:pt x="6" y="405"/>
                  </a:lnTo>
                  <a:lnTo>
                    <a:pt x="4" y="400"/>
                  </a:lnTo>
                  <a:lnTo>
                    <a:pt x="2" y="394"/>
                  </a:lnTo>
                  <a:lnTo>
                    <a:pt x="2" y="388"/>
                  </a:lnTo>
                  <a:lnTo>
                    <a:pt x="0" y="378"/>
                  </a:lnTo>
                  <a:lnTo>
                    <a:pt x="0" y="371"/>
                  </a:lnTo>
                  <a:lnTo>
                    <a:pt x="2" y="365"/>
                  </a:lnTo>
                  <a:lnTo>
                    <a:pt x="4" y="359"/>
                  </a:lnTo>
                  <a:lnTo>
                    <a:pt x="6" y="355"/>
                  </a:lnTo>
                  <a:lnTo>
                    <a:pt x="8" y="350"/>
                  </a:lnTo>
                  <a:lnTo>
                    <a:pt x="12" y="346"/>
                  </a:lnTo>
                  <a:lnTo>
                    <a:pt x="15" y="342"/>
                  </a:lnTo>
                  <a:lnTo>
                    <a:pt x="19" y="338"/>
                  </a:lnTo>
                  <a:lnTo>
                    <a:pt x="25" y="334"/>
                  </a:lnTo>
                  <a:lnTo>
                    <a:pt x="31" y="332"/>
                  </a:lnTo>
                  <a:lnTo>
                    <a:pt x="37" y="330"/>
                  </a:lnTo>
                  <a:lnTo>
                    <a:pt x="44" y="327"/>
                  </a:lnTo>
                  <a:lnTo>
                    <a:pt x="52" y="325"/>
                  </a:lnTo>
                  <a:lnTo>
                    <a:pt x="60" y="323"/>
                  </a:lnTo>
                  <a:lnTo>
                    <a:pt x="67" y="323"/>
                  </a:lnTo>
                  <a:lnTo>
                    <a:pt x="77" y="321"/>
                  </a:lnTo>
                  <a:lnTo>
                    <a:pt x="79" y="321"/>
                  </a:lnTo>
                  <a:lnTo>
                    <a:pt x="83" y="321"/>
                  </a:lnTo>
                  <a:lnTo>
                    <a:pt x="85" y="321"/>
                  </a:lnTo>
                  <a:lnTo>
                    <a:pt x="88" y="321"/>
                  </a:lnTo>
                  <a:lnTo>
                    <a:pt x="92" y="321"/>
                  </a:lnTo>
                  <a:lnTo>
                    <a:pt x="96" y="321"/>
                  </a:lnTo>
                  <a:lnTo>
                    <a:pt x="102" y="321"/>
                  </a:lnTo>
                  <a:lnTo>
                    <a:pt x="106" y="321"/>
                  </a:lnTo>
                  <a:lnTo>
                    <a:pt x="113" y="321"/>
                  </a:lnTo>
                  <a:lnTo>
                    <a:pt x="119" y="321"/>
                  </a:lnTo>
                  <a:lnTo>
                    <a:pt x="127" y="321"/>
                  </a:lnTo>
                  <a:lnTo>
                    <a:pt x="135" y="321"/>
                  </a:lnTo>
                  <a:lnTo>
                    <a:pt x="144" y="321"/>
                  </a:lnTo>
                  <a:lnTo>
                    <a:pt x="154" y="321"/>
                  </a:lnTo>
                  <a:lnTo>
                    <a:pt x="194" y="317"/>
                  </a:lnTo>
                  <a:lnTo>
                    <a:pt x="238" y="313"/>
                  </a:lnTo>
                  <a:lnTo>
                    <a:pt x="280" y="309"/>
                  </a:lnTo>
                  <a:lnTo>
                    <a:pt x="325" y="306"/>
                  </a:lnTo>
                  <a:lnTo>
                    <a:pt x="371" y="302"/>
                  </a:lnTo>
                  <a:lnTo>
                    <a:pt x="417" y="296"/>
                  </a:lnTo>
                  <a:lnTo>
                    <a:pt x="463" y="290"/>
                  </a:lnTo>
                  <a:lnTo>
                    <a:pt x="511" y="284"/>
                  </a:lnTo>
                  <a:lnTo>
                    <a:pt x="559" y="279"/>
                  </a:lnTo>
                  <a:lnTo>
                    <a:pt x="609" y="271"/>
                  </a:lnTo>
                  <a:lnTo>
                    <a:pt x="659" y="263"/>
                  </a:lnTo>
                  <a:lnTo>
                    <a:pt x="708" y="256"/>
                  </a:lnTo>
                  <a:lnTo>
                    <a:pt x="760" y="248"/>
                  </a:lnTo>
                  <a:lnTo>
                    <a:pt x="812" y="240"/>
                  </a:lnTo>
                  <a:lnTo>
                    <a:pt x="866" y="231"/>
                  </a:lnTo>
                  <a:lnTo>
                    <a:pt x="922" y="221"/>
                  </a:lnTo>
                  <a:lnTo>
                    <a:pt x="970" y="211"/>
                  </a:lnTo>
                  <a:lnTo>
                    <a:pt x="1019" y="202"/>
                  </a:lnTo>
                  <a:lnTo>
                    <a:pt x="1067" y="192"/>
                  </a:lnTo>
                  <a:lnTo>
                    <a:pt x="1115" y="183"/>
                  </a:lnTo>
                  <a:lnTo>
                    <a:pt x="1163" y="173"/>
                  </a:lnTo>
                  <a:lnTo>
                    <a:pt x="1210" y="162"/>
                  </a:lnTo>
                  <a:lnTo>
                    <a:pt x="1256" y="152"/>
                  </a:lnTo>
                  <a:lnTo>
                    <a:pt x="1302" y="142"/>
                  </a:lnTo>
                  <a:lnTo>
                    <a:pt x="1346" y="131"/>
                  </a:lnTo>
                  <a:lnTo>
                    <a:pt x="1390" y="119"/>
                  </a:lnTo>
                  <a:lnTo>
                    <a:pt x="1434" y="110"/>
                  </a:lnTo>
                  <a:lnTo>
                    <a:pt x="1478" y="98"/>
                  </a:lnTo>
                  <a:lnTo>
                    <a:pt x="1520" y="87"/>
                  </a:lnTo>
                  <a:lnTo>
                    <a:pt x="1563" y="75"/>
                  </a:lnTo>
                  <a:lnTo>
                    <a:pt x="1603" y="64"/>
                  </a:lnTo>
                  <a:lnTo>
                    <a:pt x="1645" y="50"/>
                  </a:lnTo>
                  <a:lnTo>
                    <a:pt x="1663" y="44"/>
                  </a:lnTo>
                  <a:lnTo>
                    <a:pt x="1678" y="39"/>
                  </a:lnTo>
                  <a:lnTo>
                    <a:pt x="1695" y="33"/>
                  </a:lnTo>
                  <a:lnTo>
                    <a:pt x="1711" y="27"/>
                  </a:lnTo>
                  <a:lnTo>
                    <a:pt x="1724" y="23"/>
                  </a:lnTo>
                  <a:lnTo>
                    <a:pt x="1737" y="19"/>
                  </a:lnTo>
                  <a:lnTo>
                    <a:pt x="1751" y="16"/>
                  </a:lnTo>
                  <a:lnTo>
                    <a:pt x="1762" y="12"/>
                  </a:lnTo>
                  <a:lnTo>
                    <a:pt x="1774" y="10"/>
                  </a:lnTo>
                  <a:lnTo>
                    <a:pt x="1785" y="8"/>
                  </a:lnTo>
                  <a:lnTo>
                    <a:pt x="1795" y="6"/>
                  </a:lnTo>
                  <a:lnTo>
                    <a:pt x="1805" y="4"/>
                  </a:lnTo>
                  <a:lnTo>
                    <a:pt x="1812" y="2"/>
                  </a:lnTo>
                  <a:lnTo>
                    <a:pt x="1822" y="2"/>
                  </a:lnTo>
                  <a:lnTo>
                    <a:pt x="1828" y="0"/>
                  </a:lnTo>
                  <a:lnTo>
                    <a:pt x="18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7"/>
            <p:cNvSpPr>
              <a:spLocks/>
            </p:cNvSpPr>
            <p:nvPr/>
          </p:nvSpPr>
          <p:spPr bwMode="auto">
            <a:xfrm>
              <a:off x="7029379" y="2512799"/>
              <a:ext cx="864745" cy="193588"/>
            </a:xfrm>
            <a:custGeom>
              <a:avLst/>
              <a:gdLst>
                <a:gd name="T0" fmla="*/ 1245229 w 1979"/>
                <a:gd name="T1" fmla="*/ 1587 h 462"/>
                <a:gd name="T2" fmla="*/ 1281760 w 1979"/>
                <a:gd name="T3" fmla="*/ 8731 h 462"/>
                <a:gd name="T4" fmla="*/ 1323056 w 1979"/>
                <a:gd name="T5" fmla="*/ 21431 h 462"/>
                <a:gd name="T6" fmla="*/ 1367528 w 1979"/>
                <a:gd name="T7" fmla="*/ 39687 h 462"/>
                <a:gd name="T8" fmla="*/ 1415971 w 1979"/>
                <a:gd name="T9" fmla="*/ 63500 h 462"/>
                <a:gd name="T10" fmla="*/ 1464415 w 1979"/>
                <a:gd name="T11" fmla="*/ 94456 h 462"/>
                <a:gd name="T12" fmla="*/ 1502534 w 1979"/>
                <a:gd name="T13" fmla="*/ 126206 h 462"/>
                <a:gd name="T14" fmla="*/ 1533506 w 1979"/>
                <a:gd name="T15" fmla="*/ 155575 h 462"/>
                <a:gd name="T16" fmla="*/ 1554948 w 1979"/>
                <a:gd name="T17" fmla="*/ 182562 h 462"/>
                <a:gd name="T18" fmla="*/ 1566860 w 1979"/>
                <a:gd name="T19" fmla="*/ 208756 h 462"/>
                <a:gd name="T20" fmla="*/ 1571625 w 1979"/>
                <a:gd name="T21" fmla="*/ 231775 h 462"/>
                <a:gd name="T22" fmla="*/ 1570037 w 1979"/>
                <a:gd name="T23" fmla="*/ 242093 h 462"/>
                <a:gd name="T24" fmla="*/ 1563683 w 1979"/>
                <a:gd name="T25" fmla="*/ 251618 h 462"/>
                <a:gd name="T26" fmla="*/ 1553360 w 1979"/>
                <a:gd name="T27" fmla="*/ 258762 h 462"/>
                <a:gd name="T28" fmla="*/ 1538271 w 1979"/>
                <a:gd name="T29" fmla="*/ 263525 h 462"/>
                <a:gd name="T30" fmla="*/ 1518417 w 1979"/>
                <a:gd name="T31" fmla="*/ 265112 h 462"/>
                <a:gd name="T32" fmla="*/ 1397706 w 1979"/>
                <a:gd name="T33" fmla="*/ 266700 h 462"/>
                <a:gd name="T34" fmla="*/ 1235699 w 1979"/>
                <a:gd name="T35" fmla="*/ 277018 h 462"/>
                <a:gd name="T36" fmla="*/ 1087987 w 1979"/>
                <a:gd name="T37" fmla="*/ 293687 h 462"/>
                <a:gd name="T38" fmla="*/ 981571 w 1979"/>
                <a:gd name="T39" fmla="*/ 304800 h 462"/>
                <a:gd name="T40" fmla="*/ 885478 w 1979"/>
                <a:gd name="T41" fmla="*/ 313531 h 462"/>
                <a:gd name="T42" fmla="*/ 798916 w 1979"/>
                <a:gd name="T43" fmla="*/ 321468 h 462"/>
                <a:gd name="T44" fmla="*/ 723472 w 1979"/>
                <a:gd name="T45" fmla="*/ 328612 h 462"/>
                <a:gd name="T46" fmla="*/ 658351 w 1979"/>
                <a:gd name="T47" fmla="*/ 334962 h 462"/>
                <a:gd name="T48" fmla="*/ 603555 w 1979"/>
                <a:gd name="T49" fmla="*/ 339725 h 462"/>
                <a:gd name="T50" fmla="*/ 559082 w 1979"/>
                <a:gd name="T51" fmla="*/ 344487 h 462"/>
                <a:gd name="T52" fmla="*/ 525728 w 1979"/>
                <a:gd name="T53" fmla="*/ 346075 h 462"/>
                <a:gd name="T54" fmla="*/ 502698 w 1979"/>
                <a:gd name="T55" fmla="*/ 348456 h 462"/>
                <a:gd name="T56" fmla="*/ 490785 w 1979"/>
                <a:gd name="T57" fmla="*/ 348456 h 462"/>
                <a:gd name="T58" fmla="*/ 467755 w 1979"/>
                <a:gd name="T59" fmla="*/ 351631 h 462"/>
                <a:gd name="T60" fmla="*/ 409782 w 1979"/>
                <a:gd name="T61" fmla="*/ 356393 h 462"/>
                <a:gd name="T62" fmla="*/ 358162 w 1979"/>
                <a:gd name="T63" fmla="*/ 361156 h 462"/>
                <a:gd name="T64" fmla="*/ 310513 w 1979"/>
                <a:gd name="T65" fmla="*/ 364331 h 462"/>
                <a:gd name="T66" fmla="*/ 270806 w 1979"/>
                <a:gd name="T67" fmla="*/ 365918 h 462"/>
                <a:gd name="T68" fmla="*/ 235863 w 1979"/>
                <a:gd name="T69" fmla="*/ 366712 h 462"/>
                <a:gd name="T70" fmla="*/ 185831 w 1979"/>
                <a:gd name="T71" fmla="*/ 364331 h 462"/>
                <a:gd name="T72" fmla="*/ 142947 w 1979"/>
                <a:gd name="T73" fmla="*/ 359568 h 462"/>
                <a:gd name="T74" fmla="*/ 106416 w 1979"/>
                <a:gd name="T75" fmla="*/ 348456 h 462"/>
                <a:gd name="T76" fmla="*/ 76239 w 1979"/>
                <a:gd name="T77" fmla="*/ 334962 h 462"/>
                <a:gd name="T78" fmla="*/ 51620 w 1979"/>
                <a:gd name="T79" fmla="*/ 316706 h 462"/>
                <a:gd name="T80" fmla="*/ 25413 w 1979"/>
                <a:gd name="T81" fmla="*/ 281781 h 462"/>
                <a:gd name="T82" fmla="*/ 5559 w 1979"/>
                <a:gd name="T83" fmla="*/ 242093 h 462"/>
                <a:gd name="T84" fmla="*/ 0 w 1979"/>
                <a:gd name="T85" fmla="*/ 208756 h 462"/>
                <a:gd name="T86" fmla="*/ 3177 w 1979"/>
                <a:gd name="T87" fmla="*/ 182562 h 462"/>
                <a:gd name="T88" fmla="*/ 10324 w 1979"/>
                <a:gd name="T89" fmla="*/ 162719 h 462"/>
                <a:gd name="T90" fmla="*/ 22236 w 1979"/>
                <a:gd name="T91" fmla="*/ 149225 h 462"/>
                <a:gd name="T92" fmla="*/ 42090 w 1979"/>
                <a:gd name="T93" fmla="*/ 139700 h 462"/>
                <a:gd name="T94" fmla="*/ 65120 w 1979"/>
                <a:gd name="T95" fmla="*/ 135731 h 462"/>
                <a:gd name="T96" fmla="*/ 189008 w 1979"/>
                <a:gd name="T97" fmla="*/ 127794 h 462"/>
                <a:gd name="T98" fmla="*/ 356574 w 1979"/>
                <a:gd name="T99" fmla="*/ 114300 h 462"/>
                <a:gd name="T100" fmla="*/ 517787 w 1979"/>
                <a:gd name="T101" fmla="*/ 97631 h 462"/>
                <a:gd name="T102" fmla="*/ 676617 w 1979"/>
                <a:gd name="T103" fmla="*/ 77787 h 462"/>
                <a:gd name="T104" fmla="*/ 830682 w 1979"/>
                <a:gd name="T105" fmla="*/ 51594 h 462"/>
                <a:gd name="T106" fmla="*/ 958540 w 1979"/>
                <a:gd name="T107" fmla="*/ 30162 h 462"/>
                <a:gd name="T108" fmla="*/ 1033191 w 1979"/>
                <a:gd name="T109" fmla="*/ 19844 h 462"/>
                <a:gd name="T110" fmla="*/ 1097517 w 1979"/>
                <a:gd name="T111" fmla="*/ 10319 h 462"/>
                <a:gd name="T112" fmla="*/ 1150725 w 1979"/>
                <a:gd name="T113" fmla="*/ 4762 h 462"/>
                <a:gd name="T114" fmla="*/ 1193609 w 1979"/>
                <a:gd name="T115" fmla="*/ 1587 h 462"/>
                <a:gd name="T116" fmla="*/ 1223787 w 1979"/>
                <a:gd name="T117" fmla="*/ 0 h 4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79" h="462">
                  <a:moveTo>
                    <a:pt x="1541" y="0"/>
                  </a:moveTo>
                  <a:lnTo>
                    <a:pt x="1555" y="0"/>
                  </a:lnTo>
                  <a:lnTo>
                    <a:pt x="1568" y="2"/>
                  </a:lnTo>
                  <a:lnTo>
                    <a:pt x="1583" y="4"/>
                  </a:lnTo>
                  <a:lnTo>
                    <a:pt x="1599" y="8"/>
                  </a:lnTo>
                  <a:lnTo>
                    <a:pt x="1614" y="11"/>
                  </a:lnTo>
                  <a:lnTo>
                    <a:pt x="1631" y="15"/>
                  </a:lnTo>
                  <a:lnTo>
                    <a:pt x="1647" y="21"/>
                  </a:lnTo>
                  <a:lnTo>
                    <a:pt x="1666" y="27"/>
                  </a:lnTo>
                  <a:lnTo>
                    <a:pt x="1683" y="32"/>
                  </a:lnTo>
                  <a:lnTo>
                    <a:pt x="1702" y="42"/>
                  </a:lnTo>
                  <a:lnTo>
                    <a:pt x="1722" y="50"/>
                  </a:lnTo>
                  <a:lnTo>
                    <a:pt x="1741" y="59"/>
                  </a:lnTo>
                  <a:lnTo>
                    <a:pt x="1762" y="69"/>
                  </a:lnTo>
                  <a:lnTo>
                    <a:pt x="1783" y="80"/>
                  </a:lnTo>
                  <a:lnTo>
                    <a:pt x="1804" y="94"/>
                  </a:lnTo>
                  <a:lnTo>
                    <a:pt x="1827" y="107"/>
                  </a:lnTo>
                  <a:lnTo>
                    <a:pt x="1844" y="119"/>
                  </a:lnTo>
                  <a:lnTo>
                    <a:pt x="1862" y="132"/>
                  </a:lnTo>
                  <a:lnTo>
                    <a:pt x="1879" y="146"/>
                  </a:lnTo>
                  <a:lnTo>
                    <a:pt x="1892" y="159"/>
                  </a:lnTo>
                  <a:lnTo>
                    <a:pt x="1908" y="171"/>
                  </a:lnTo>
                  <a:lnTo>
                    <a:pt x="1919" y="184"/>
                  </a:lnTo>
                  <a:lnTo>
                    <a:pt x="1931" y="196"/>
                  </a:lnTo>
                  <a:lnTo>
                    <a:pt x="1940" y="207"/>
                  </a:lnTo>
                  <a:lnTo>
                    <a:pt x="1950" y="219"/>
                  </a:lnTo>
                  <a:lnTo>
                    <a:pt x="1958" y="230"/>
                  </a:lnTo>
                  <a:lnTo>
                    <a:pt x="1963" y="242"/>
                  </a:lnTo>
                  <a:lnTo>
                    <a:pt x="1969" y="251"/>
                  </a:lnTo>
                  <a:lnTo>
                    <a:pt x="1973" y="263"/>
                  </a:lnTo>
                  <a:lnTo>
                    <a:pt x="1977" y="272"/>
                  </a:lnTo>
                  <a:lnTo>
                    <a:pt x="1979" y="282"/>
                  </a:lnTo>
                  <a:lnTo>
                    <a:pt x="1979" y="292"/>
                  </a:lnTo>
                  <a:lnTo>
                    <a:pt x="1979" y="295"/>
                  </a:lnTo>
                  <a:lnTo>
                    <a:pt x="1979" y="301"/>
                  </a:lnTo>
                  <a:lnTo>
                    <a:pt x="1977" y="305"/>
                  </a:lnTo>
                  <a:lnTo>
                    <a:pt x="1975" y="309"/>
                  </a:lnTo>
                  <a:lnTo>
                    <a:pt x="1971" y="313"/>
                  </a:lnTo>
                  <a:lnTo>
                    <a:pt x="1969" y="317"/>
                  </a:lnTo>
                  <a:lnTo>
                    <a:pt x="1965" y="320"/>
                  </a:lnTo>
                  <a:lnTo>
                    <a:pt x="1960" y="322"/>
                  </a:lnTo>
                  <a:lnTo>
                    <a:pt x="1956" y="326"/>
                  </a:lnTo>
                  <a:lnTo>
                    <a:pt x="1950" y="328"/>
                  </a:lnTo>
                  <a:lnTo>
                    <a:pt x="1942" y="330"/>
                  </a:lnTo>
                  <a:lnTo>
                    <a:pt x="1937" y="332"/>
                  </a:lnTo>
                  <a:lnTo>
                    <a:pt x="1929" y="332"/>
                  </a:lnTo>
                  <a:lnTo>
                    <a:pt x="1921" y="334"/>
                  </a:lnTo>
                  <a:lnTo>
                    <a:pt x="1912" y="334"/>
                  </a:lnTo>
                  <a:lnTo>
                    <a:pt x="1904" y="334"/>
                  </a:lnTo>
                  <a:lnTo>
                    <a:pt x="1831" y="334"/>
                  </a:lnTo>
                  <a:lnTo>
                    <a:pt x="1760" y="336"/>
                  </a:lnTo>
                  <a:lnTo>
                    <a:pt x="1689" y="340"/>
                  </a:lnTo>
                  <a:lnTo>
                    <a:pt x="1622" y="343"/>
                  </a:lnTo>
                  <a:lnTo>
                    <a:pt x="1556" y="349"/>
                  </a:lnTo>
                  <a:lnTo>
                    <a:pt x="1493" y="355"/>
                  </a:lnTo>
                  <a:lnTo>
                    <a:pt x="1430" y="361"/>
                  </a:lnTo>
                  <a:lnTo>
                    <a:pt x="1370" y="370"/>
                  </a:lnTo>
                  <a:lnTo>
                    <a:pt x="1324" y="374"/>
                  </a:lnTo>
                  <a:lnTo>
                    <a:pt x="1278" y="378"/>
                  </a:lnTo>
                  <a:lnTo>
                    <a:pt x="1236" y="384"/>
                  </a:lnTo>
                  <a:lnTo>
                    <a:pt x="1194" y="388"/>
                  </a:lnTo>
                  <a:lnTo>
                    <a:pt x="1153" y="391"/>
                  </a:lnTo>
                  <a:lnTo>
                    <a:pt x="1115" y="395"/>
                  </a:lnTo>
                  <a:lnTo>
                    <a:pt x="1077" y="399"/>
                  </a:lnTo>
                  <a:lnTo>
                    <a:pt x="1040" y="401"/>
                  </a:lnTo>
                  <a:lnTo>
                    <a:pt x="1006" y="405"/>
                  </a:lnTo>
                  <a:lnTo>
                    <a:pt x="973" y="409"/>
                  </a:lnTo>
                  <a:lnTo>
                    <a:pt x="940" y="411"/>
                  </a:lnTo>
                  <a:lnTo>
                    <a:pt x="911" y="414"/>
                  </a:lnTo>
                  <a:lnTo>
                    <a:pt x="883" y="416"/>
                  </a:lnTo>
                  <a:lnTo>
                    <a:pt x="854" y="420"/>
                  </a:lnTo>
                  <a:lnTo>
                    <a:pt x="829" y="422"/>
                  </a:lnTo>
                  <a:lnTo>
                    <a:pt x="804" y="424"/>
                  </a:lnTo>
                  <a:lnTo>
                    <a:pt x="781" y="426"/>
                  </a:lnTo>
                  <a:lnTo>
                    <a:pt x="760" y="428"/>
                  </a:lnTo>
                  <a:lnTo>
                    <a:pt x="741" y="430"/>
                  </a:lnTo>
                  <a:lnTo>
                    <a:pt x="721" y="432"/>
                  </a:lnTo>
                  <a:lnTo>
                    <a:pt x="704" y="434"/>
                  </a:lnTo>
                  <a:lnTo>
                    <a:pt x="689" y="434"/>
                  </a:lnTo>
                  <a:lnTo>
                    <a:pt x="675" y="436"/>
                  </a:lnTo>
                  <a:lnTo>
                    <a:pt x="662" y="436"/>
                  </a:lnTo>
                  <a:lnTo>
                    <a:pt x="650" y="438"/>
                  </a:lnTo>
                  <a:lnTo>
                    <a:pt x="641" y="438"/>
                  </a:lnTo>
                  <a:lnTo>
                    <a:pt x="633" y="439"/>
                  </a:lnTo>
                  <a:lnTo>
                    <a:pt x="627" y="439"/>
                  </a:lnTo>
                  <a:lnTo>
                    <a:pt x="622" y="439"/>
                  </a:lnTo>
                  <a:lnTo>
                    <a:pt x="618" y="439"/>
                  </a:lnTo>
                  <a:lnTo>
                    <a:pt x="616" y="439"/>
                  </a:lnTo>
                  <a:lnTo>
                    <a:pt x="616" y="441"/>
                  </a:lnTo>
                  <a:lnTo>
                    <a:pt x="589" y="443"/>
                  </a:lnTo>
                  <a:lnTo>
                    <a:pt x="564" y="445"/>
                  </a:lnTo>
                  <a:lnTo>
                    <a:pt x="539" y="447"/>
                  </a:lnTo>
                  <a:lnTo>
                    <a:pt x="516" y="449"/>
                  </a:lnTo>
                  <a:lnTo>
                    <a:pt x="493" y="451"/>
                  </a:lnTo>
                  <a:lnTo>
                    <a:pt x="472" y="453"/>
                  </a:lnTo>
                  <a:lnTo>
                    <a:pt x="451" y="455"/>
                  </a:lnTo>
                  <a:lnTo>
                    <a:pt x="430" y="457"/>
                  </a:lnTo>
                  <a:lnTo>
                    <a:pt x="410" y="457"/>
                  </a:lnTo>
                  <a:lnTo>
                    <a:pt x="391" y="459"/>
                  </a:lnTo>
                  <a:lnTo>
                    <a:pt x="374" y="459"/>
                  </a:lnTo>
                  <a:lnTo>
                    <a:pt x="357" y="461"/>
                  </a:lnTo>
                  <a:lnTo>
                    <a:pt x="341" y="461"/>
                  </a:lnTo>
                  <a:lnTo>
                    <a:pt x="326" y="461"/>
                  </a:lnTo>
                  <a:lnTo>
                    <a:pt x="311" y="461"/>
                  </a:lnTo>
                  <a:lnTo>
                    <a:pt x="297" y="462"/>
                  </a:lnTo>
                  <a:lnTo>
                    <a:pt x="276" y="461"/>
                  </a:lnTo>
                  <a:lnTo>
                    <a:pt x="255" y="461"/>
                  </a:lnTo>
                  <a:lnTo>
                    <a:pt x="234" y="459"/>
                  </a:lnTo>
                  <a:lnTo>
                    <a:pt x="215" y="457"/>
                  </a:lnTo>
                  <a:lnTo>
                    <a:pt x="197" y="455"/>
                  </a:lnTo>
                  <a:lnTo>
                    <a:pt x="180" y="453"/>
                  </a:lnTo>
                  <a:lnTo>
                    <a:pt x="163" y="449"/>
                  </a:lnTo>
                  <a:lnTo>
                    <a:pt x="147" y="445"/>
                  </a:lnTo>
                  <a:lnTo>
                    <a:pt x="134" y="439"/>
                  </a:lnTo>
                  <a:lnTo>
                    <a:pt x="121" y="436"/>
                  </a:lnTo>
                  <a:lnTo>
                    <a:pt x="107" y="430"/>
                  </a:lnTo>
                  <a:lnTo>
                    <a:pt x="96" y="422"/>
                  </a:lnTo>
                  <a:lnTo>
                    <a:pt x="84" y="416"/>
                  </a:lnTo>
                  <a:lnTo>
                    <a:pt x="75" y="409"/>
                  </a:lnTo>
                  <a:lnTo>
                    <a:pt x="65" y="399"/>
                  </a:lnTo>
                  <a:lnTo>
                    <a:pt x="57" y="391"/>
                  </a:lnTo>
                  <a:lnTo>
                    <a:pt x="44" y="372"/>
                  </a:lnTo>
                  <a:lnTo>
                    <a:pt x="32" y="355"/>
                  </a:lnTo>
                  <a:lnTo>
                    <a:pt x="23" y="338"/>
                  </a:lnTo>
                  <a:lnTo>
                    <a:pt x="13" y="320"/>
                  </a:lnTo>
                  <a:lnTo>
                    <a:pt x="7" y="305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63"/>
                  </a:lnTo>
                  <a:lnTo>
                    <a:pt x="0" y="251"/>
                  </a:lnTo>
                  <a:lnTo>
                    <a:pt x="2" y="240"/>
                  </a:lnTo>
                  <a:lnTo>
                    <a:pt x="4" y="230"/>
                  </a:lnTo>
                  <a:lnTo>
                    <a:pt x="5" y="221"/>
                  </a:lnTo>
                  <a:lnTo>
                    <a:pt x="9" y="213"/>
                  </a:lnTo>
                  <a:lnTo>
                    <a:pt x="13" y="205"/>
                  </a:lnTo>
                  <a:lnTo>
                    <a:pt x="17" y="199"/>
                  </a:lnTo>
                  <a:lnTo>
                    <a:pt x="23" y="194"/>
                  </a:lnTo>
                  <a:lnTo>
                    <a:pt x="28" y="188"/>
                  </a:lnTo>
                  <a:lnTo>
                    <a:pt x="36" y="182"/>
                  </a:lnTo>
                  <a:lnTo>
                    <a:pt x="44" y="178"/>
                  </a:lnTo>
                  <a:lnTo>
                    <a:pt x="53" y="176"/>
                  </a:lnTo>
                  <a:lnTo>
                    <a:pt x="63" y="175"/>
                  </a:lnTo>
                  <a:lnTo>
                    <a:pt x="73" y="173"/>
                  </a:lnTo>
                  <a:lnTo>
                    <a:pt x="82" y="171"/>
                  </a:lnTo>
                  <a:lnTo>
                    <a:pt x="96" y="171"/>
                  </a:lnTo>
                  <a:lnTo>
                    <a:pt x="167" y="167"/>
                  </a:lnTo>
                  <a:lnTo>
                    <a:pt x="238" y="161"/>
                  </a:lnTo>
                  <a:lnTo>
                    <a:pt x="309" y="157"/>
                  </a:lnTo>
                  <a:lnTo>
                    <a:pt x="380" y="151"/>
                  </a:lnTo>
                  <a:lnTo>
                    <a:pt x="449" y="144"/>
                  </a:lnTo>
                  <a:lnTo>
                    <a:pt x="518" y="138"/>
                  </a:lnTo>
                  <a:lnTo>
                    <a:pt x="585" y="130"/>
                  </a:lnTo>
                  <a:lnTo>
                    <a:pt x="652" y="123"/>
                  </a:lnTo>
                  <a:lnTo>
                    <a:pt x="720" y="115"/>
                  </a:lnTo>
                  <a:lnTo>
                    <a:pt x="787" y="105"/>
                  </a:lnTo>
                  <a:lnTo>
                    <a:pt x="852" y="98"/>
                  </a:lnTo>
                  <a:lnTo>
                    <a:pt x="917" y="86"/>
                  </a:lnTo>
                  <a:lnTo>
                    <a:pt x="983" y="77"/>
                  </a:lnTo>
                  <a:lnTo>
                    <a:pt x="1046" y="65"/>
                  </a:lnTo>
                  <a:lnTo>
                    <a:pt x="1109" y="54"/>
                  </a:lnTo>
                  <a:lnTo>
                    <a:pt x="1173" y="42"/>
                  </a:lnTo>
                  <a:lnTo>
                    <a:pt x="1207" y="38"/>
                  </a:lnTo>
                  <a:lnTo>
                    <a:pt x="1240" y="32"/>
                  </a:lnTo>
                  <a:lnTo>
                    <a:pt x="1270" y="29"/>
                  </a:lnTo>
                  <a:lnTo>
                    <a:pt x="1301" y="25"/>
                  </a:lnTo>
                  <a:lnTo>
                    <a:pt x="1328" y="21"/>
                  </a:lnTo>
                  <a:lnTo>
                    <a:pt x="1355" y="17"/>
                  </a:lnTo>
                  <a:lnTo>
                    <a:pt x="1382" y="13"/>
                  </a:lnTo>
                  <a:lnTo>
                    <a:pt x="1405" y="11"/>
                  </a:lnTo>
                  <a:lnTo>
                    <a:pt x="1428" y="8"/>
                  </a:lnTo>
                  <a:lnTo>
                    <a:pt x="1449" y="6"/>
                  </a:lnTo>
                  <a:lnTo>
                    <a:pt x="1468" y="4"/>
                  </a:lnTo>
                  <a:lnTo>
                    <a:pt x="1485" y="4"/>
                  </a:lnTo>
                  <a:lnTo>
                    <a:pt x="1503" y="2"/>
                  </a:lnTo>
                  <a:lnTo>
                    <a:pt x="1516" y="2"/>
                  </a:lnTo>
                  <a:lnTo>
                    <a:pt x="1530" y="0"/>
                  </a:lnTo>
                  <a:lnTo>
                    <a:pt x="154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7" grpId="0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1400" y="3657600"/>
            <a:ext cx="1676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大家分享笑</a:t>
            </a:r>
            <a:r>
              <a:rPr lang="zh-CN" altLang="en-US" dirty="0" smtClean="0"/>
              <a:t>话</a:t>
            </a:r>
            <a:endParaRPr lang="en-US" altLang="zh-CN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429000" y="6211669"/>
            <a:ext cx="5715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外</a:t>
            </a:r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国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人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(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大山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)</a:t>
            </a:r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说笑话</a:t>
            </a:r>
            <a:endParaRPr lang="en-US" altLang="zh-TW" dirty="0" smtClean="0">
              <a:latin typeface="Adobe Fan Heiti Std B" pitchFamily="34" charset="-128"/>
              <a:ea typeface="Adobe Fan Heiti Std B" pitchFamily="34" charset="-128"/>
            </a:endParaRPr>
          </a:p>
          <a:p>
            <a:r>
              <a:rPr lang="en-US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https://www.youtube.com/watch?v=QzzpQWSU354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9"/>
          <p:cNvGrpSpPr/>
          <p:nvPr/>
        </p:nvGrpSpPr>
        <p:grpSpPr>
          <a:xfrm>
            <a:off x="4876800" y="6211669"/>
            <a:ext cx="4267200" cy="646331"/>
            <a:chOff x="762000" y="3810000"/>
            <a:chExt cx="5105400" cy="646331"/>
          </a:xfrm>
        </p:grpSpPr>
        <p:sp>
          <p:nvSpPr>
            <p:cNvPr id="21" name="TextBox 20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你要</a:t>
              </a:r>
              <a:r>
                <a:rPr lang="zh-CN" altLang="en-US" sz="3600" dirty="0" smtClean="0"/>
                <a:t>买哪</a:t>
              </a:r>
              <a:r>
                <a:rPr lang="zh-TW" altLang="en-US" sz="3600" dirty="0" smtClean="0"/>
                <a:t>些水果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22" name="Action Button: Sound 2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848600" y="57912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</a:t>
            </a:r>
            <a:r>
              <a:rPr lang="zh-CN" altLang="en-US" dirty="0" smtClean="0"/>
              <a:t>问题</a:t>
            </a:r>
            <a:endParaRPr lang="en-US" dirty="0"/>
          </a:p>
        </p:txBody>
      </p:sp>
      <p:pic>
        <p:nvPicPr>
          <p:cNvPr id="18" name="Picture 1" descr="C:\Users\Meishing\Desktop\meizhou pics\pics\pics\t¼¼S+Çsåèmics\2.1.9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414783"/>
            <a:ext cx="3352800" cy="344321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28600" y="28956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smtClean="0">
                <a:latin typeface="Adobe Kaiti Std R" pitchFamily="18" charset="-128"/>
                <a:ea typeface="Adobe Kaiti Std R" pitchFamily="18" charset="-128"/>
              </a:rPr>
              <a:t>其他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28600" y="5486400"/>
            <a:ext cx="5334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09600" y="4800600"/>
            <a:ext cx="6096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62000" y="5791200"/>
            <a:ext cx="8382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85800" y="6400800"/>
            <a:ext cx="6096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62000" y="4495800"/>
            <a:ext cx="1371600" cy="1295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62000" y="4648200"/>
            <a:ext cx="2133600" cy="1371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1" descr="C:\Users\Meishing\Desktop\meizhou pics\pics\pics\t¼¼S+Çsåèmics\2.1.9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95800" y="2667000"/>
            <a:ext cx="3352800" cy="344321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105400" y="1676400"/>
            <a:ext cx="18208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其中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791200" y="5029200"/>
            <a:ext cx="533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838200" y="1371600"/>
            <a:ext cx="1381265" cy="1325235"/>
            <a:chOff x="838200" y="1371600"/>
            <a:chExt cx="1381265" cy="1325235"/>
          </a:xfrm>
        </p:grpSpPr>
        <p:pic>
          <p:nvPicPr>
            <p:cNvPr id="11" name="Picture 2" descr="C:\Users\Meishing\Desktop\meizhou pics\43-11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14167" r="73333"/>
            <a:stretch>
              <a:fillRect/>
            </a:stretch>
          </p:blipFill>
          <p:spPr bwMode="auto">
            <a:xfrm>
              <a:off x="838200" y="1371600"/>
              <a:ext cx="1381265" cy="1325235"/>
            </a:xfrm>
            <a:prstGeom prst="rect">
              <a:avLst/>
            </a:prstGeom>
            <a:noFill/>
          </p:spPr>
        </p:pic>
        <p:sp>
          <p:nvSpPr>
            <p:cNvPr id="39" name="Rectangle 38"/>
            <p:cNvSpPr/>
            <p:nvPr/>
          </p:nvSpPr>
          <p:spPr>
            <a:xfrm>
              <a:off x="1752600" y="19050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3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15" grpId="0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6172200" y="2438400"/>
            <a:ext cx="174463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英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国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5601" name="Picture 1" descr="C:\Users\Meishing\Desktop\meizhou pics\pics\pics\310.33.png"/>
          <p:cNvPicPr>
            <a:picLocks noChangeAspect="1" noChangeArrowheads="1"/>
          </p:cNvPicPr>
          <p:nvPr/>
        </p:nvPicPr>
        <p:blipFill>
          <a:blip r:embed="rId4" cstate="print"/>
          <a:srcRect l="22311" t="34867" r="18194" b="7022"/>
          <a:stretch>
            <a:fillRect/>
          </a:stretch>
        </p:blipFill>
        <p:spPr bwMode="auto">
          <a:xfrm>
            <a:off x="4343400" y="3581400"/>
            <a:ext cx="4495800" cy="306160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990600" y="3048000"/>
            <a:ext cx="166843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英文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77000" y="3886200"/>
            <a:ext cx="2286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629400" y="3200400"/>
            <a:ext cx="7620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400" y="4114800"/>
            <a:ext cx="2438400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ABCDEFGHIJKLMNOPQRSTUVWXYZ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16386" name="Picture 2" descr="File:Union flag 1606 (Kings Colors)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514600"/>
            <a:ext cx="889000" cy="533400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3124200" y="1295400"/>
            <a:ext cx="1371600" cy="1569660"/>
            <a:chOff x="3124200" y="1295400"/>
            <a:chExt cx="1371600" cy="1569660"/>
          </a:xfrm>
        </p:grpSpPr>
        <p:sp>
          <p:nvSpPr>
            <p:cNvPr id="12" name="TextBox 11"/>
            <p:cNvSpPr txBox="1"/>
            <p:nvPr/>
          </p:nvSpPr>
          <p:spPr>
            <a:xfrm>
              <a:off x="3124200" y="1295400"/>
              <a:ext cx="1371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9600" dirty="0" smtClean="0">
                  <a:latin typeface="Adobe Kaiti Std R" pitchFamily="18" charset="-128"/>
                  <a:ea typeface="Adobe Kaiti Std R" pitchFamily="18" charset="-128"/>
                </a:rPr>
                <a:t>央</a:t>
              </a:r>
              <a:endParaRPr lang="en-US" sz="96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81400" y="13716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76600" y="1371600"/>
            <a:ext cx="1081088" cy="390525"/>
            <a:chOff x="965200" y="1985963"/>
            <a:chExt cx="3316288" cy="1300162"/>
          </a:xfrm>
        </p:grpSpPr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1592263" y="2176463"/>
              <a:ext cx="528637" cy="1109662"/>
            </a:xfrm>
            <a:custGeom>
              <a:avLst/>
              <a:gdLst>
                <a:gd name="T0" fmla="*/ 86944904 w 666"/>
                <a:gd name="T1" fmla="*/ 1262171 h 1397"/>
                <a:gd name="T2" fmla="*/ 123487544 w 666"/>
                <a:gd name="T3" fmla="*/ 4416407 h 1397"/>
                <a:gd name="T4" fmla="*/ 161289838 w 666"/>
                <a:gd name="T5" fmla="*/ 10725673 h 1397"/>
                <a:gd name="T6" fmla="*/ 202242522 w 666"/>
                <a:gd name="T7" fmla="*/ 21452140 h 1397"/>
                <a:gd name="T8" fmla="*/ 244454935 w 666"/>
                <a:gd name="T9" fmla="*/ 34701363 h 1397"/>
                <a:gd name="T10" fmla="*/ 281626992 w 666"/>
                <a:gd name="T11" fmla="*/ 49213545 h 1397"/>
                <a:gd name="T12" fmla="*/ 299898299 w 666"/>
                <a:gd name="T13" fmla="*/ 60570709 h 1397"/>
                <a:gd name="T14" fmla="*/ 314388980 w 666"/>
                <a:gd name="T15" fmla="*/ 72558550 h 1397"/>
                <a:gd name="T16" fmla="*/ 324469592 w 666"/>
                <a:gd name="T17" fmla="*/ 84546390 h 1397"/>
                <a:gd name="T18" fmla="*/ 330140135 w 666"/>
                <a:gd name="T19" fmla="*/ 96534231 h 1397"/>
                <a:gd name="T20" fmla="*/ 332660288 w 666"/>
                <a:gd name="T21" fmla="*/ 109783472 h 1397"/>
                <a:gd name="T22" fmla="*/ 333919967 w 666"/>
                <a:gd name="T23" fmla="*/ 152687740 h 1397"/>
                <a:gd name="T24" fmla="*/ 333919967 w 666"/>
                <a:gd name="T25" fmla="*/ 191174808 h 1397"/>
                <a:gd name="T26" fmla="*/ 336440120 w 666"/>
                <a:gd name="T27" fmla="*/ 226507691 h 1397"/>
                <a:gd name="T28" fmla="*/ 337700594 w 666"/>
                <a:gd name="T29" fmla="*/ 255531260 h 1397"/>
                <a:gd name="T30" fmla="*/ 340220746 w 666"/>
                <a:gd name="T31" fmla="*/ 280768317 h 1397"/>
                <a:gd name="T32" fmla="*/ 350930801 w 666"/>
                <a:gd name="T33" fmla="*/ 345124719 h 1397"/>
                <a:gd name="T34" fmla="*/ 364161803 w 666"/>
                <a:gd name="T35" fmla="*/ 422730436 h 1397"/>
                <a:gd name="T36" fmla="*/ 374872651 w 666"/>
                <a:gd name="T37" fmla="*/ 492764620 h 1397"/>
                <a:gd name="T38" fmla="*/ 386212942 w 666"/>
                <a:gd name="T39" fmla="*/ 554596681 h 1397"/>
                <a:gd name="T40" fmla="*/ 394403638 w 666"/>
                <a:gd name="T41" fmla="*/ 610119477 h 1397"/>
                <a:gd name="T42" fmla="*/ 401964097 w 666"/>
                <a:gd name="T43" fmla="*/ 657440151 h 1397"/>
                <a:gd name="T44" fmla="*/ 408894319 w 666"/>
                <a:gd name="T45" fmla="*/ 698451560 h 1397"/>
                <a:gd name="T46" fmla="*/ 412674945 w 666"/>
                <a:gd name="T47" fmla="*/ 731260052 h 1397"/>
                <a:gd name="T48" fmla="*/ 416454877 w 666"/>
                <a:gd name="T49" fmla="*/ 756497904 h 1397"/>
                <a:gd name="T50" fmla="*/ 418345587 w 666"/>
                <a:gd name="T51" fmla="*/ 774795008 h 1397"/>
                <a:gd name="T52" fmla="*/ 419605266 w 666"/>
                <a:gd name="T53" fmla="*/ 786152160 h 1397"/>
                <a:gd name="T54" fmla="*/ 411414472 w 666"/>
                <a:gd name="T55" fmla="*/ 818329964 h 1397"/>
                <a:gd name="T56" fmla="*/ 401964097 w 666"/>
                <a:gd name="T57" fmla="*/ 844198702 h 1397"/>
                <a:gd name="T58" fmla="*/ 389363332 w 666"/>
                <a:gd name="T59" fmla="*/ 863127290 h 1397"/>
                <a:gd name="T60" fmla="*/ 376132331 w 666"/>
                <a:gd name="T61" fmla="*/ 875745818 h 1397"/>
                <a:gd name="T62" fmla="*/ 359121497 w 666"/>
                <a:gd name="T63" fmla="*/ 880162224 h 1397"/>
                <a:gd name="T64" fmla="*/ 338960273 w 666"/>
                <a:gd name="T65" fmla="*/ 877638677 h 1397"/>
                <a:gd name="T66" fmla="*/ 316909133 w 666"/>
                <a:gd name="T67" fmla="*/ 864388666 h 1397"/>
                <a:gd name="T68" fmla="*/ 297378146 w 666"/>
                <a:gd name="T69" fmla="*/ 842937326 h 1397"/>
                <a:gd name="T70" fmla="*/ 281626992 w 666"/>
                <a:gd name="T71" fmla="*/ 811390012 h 1397"/>
                <a:gd name="T72" fmla="*/ 267136311 w 666"/>
                <a:gd name="T73" fmla="*/ 770378603 h 1397"/>
                <a:gd name="T74" fmla="*/ 249495241 w 666"/>
                <a:gd name="T75" fmla="*/ 707284371 h 1397"/>
                <a:gd name="T76" fmla="*/ 223663474 w 666"/>
                <a:gd name="T77" fmla="*/ 620845942 h 1397"/>
                <a:gd name="T78" fmla="*/ 198461895 w 666"/>
                <a:gd name="T79" fmla="*/ 543871011 h 1397"/>
                <a:gd name="T80" fmla="*/ 175780519 w 666"/>
                <a:gd name="T81" fmla="*/ 471943969 h 1397"/>
                <a:gd name="T82" fmla="*/ 153729379 w 666"/>
                <a:gd name="T83" fmla="*/ 408218950 h 1397"/>
                <a:gd name="T84" fmla="*/ 132937919 w 666"/>
                <a:gd name="T85" fmla="*/ 350803295 h 1397"/>
                <a:gd name="T86" fmla="*/ 114037169 w 666"/>
                <a:gd name="T87" fmla="*/ 300327592 h 1397"/>
                <a:gd name="T88" fmla="*/ 95765837 w 666"/>
                <a:gd name="T89" fmla="*/ 256792636 h 1397"/>
                <a:gd name="T90" fmla="*/ 80014682 w 666"/>
                <a:gd name="T91" fmla="*/ 220198427 h 1397"/>
                <a:gd name="T92" fmla="*/ 65524001 w 666"/>
                <a:gd name="T93" fmla="*/ 189913432 h 1397"/>
                <a:gd name="T94" fmla="*/ 53553473 w 666"/>
                <a:gd name="T95" fmla="*/ 165937751 h 1397"/>
                <a:gd name="T96" fmla="*/ 37802307 w 666"/>
                <a:gd name="T97" fmla="*/ 141330588 h 1397"/>
                <a:gd name="T98" fmla="*/ 23311619 w 666"/>
                <a:gd name="T99" fmla="*/ 117354907 h 1397"/>
                <a:gd name="T100" fmla="*/ 11970531 w 666"/>
                <a:gd name="T101" fmla="*/ 96534231 h 1397"/>
                <a:gd name="T102" fmla="*/ 5040307 w 666"/>
                <a:gd name="T103" fmla="*/ 78236332 h 1397"/>
                <a:gd name="T104" fmla="*/ 0 w 666"/>
                <a:gd name="T105" fmla="*/ 64987115 h 1397"/>
                <a:gd name="T106" fmla="*/ 0 w 666"/>
                <a:gd name="T107" fmla="*/ 49213545 h 1397"/>
                <a:gd name="T108" fmla="*/ 3779834 w 666"/>
                <a:gd name="T109" fmla="*/ 31547128 h 1397"/>
                <a:gd name="T110" fmla="*/ 11970531 w 666"/>
                <a:gd name="T111" fmla="*/ 18297111 h 1397"/>
                <a:gd name="T112" fmla="*/ 24571299 w 666"/>
                <a:gd name="T113" fmla="*/ 8202126 h 1397"/>
                <a:gd name="T114" fmla="*/ 42212376 w 666"/>
                <a:gd name="T115" fmla="*/ 2523548 h 1397"/>
                <a:gd name="T116" fmla="*/ 65524001 w 666"/>
                <a:gd name="T117" fmla="*/ 0 h 13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6"/>
                <a:gd name="T178" fmla="*/ 0 h 1397"/>
                <a:gd name="T179" fmla="*/ 666 w 666"/>
                <a:gd name="T180" fmla="*/ 1397 h 13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6" h="1397">
                  <a:moveTo>
                    <a:pt x="104" y="0"/>
                  </a:moveTo>
                  <a:lnTo>
                    <a:pt x="121" y="0"/>
                  </a:lnTo>
                  <a:lnTo>
                    <a:pt x="138" y="2"/>
                  </a:lnTo>
                  <a:lnTo>
                    <a:pt x="158" y="2"/>
                  </a:lnTo>
                  <a:lnTo>
                    <a:pt x="177" y="4"/>
                  </a:lnTo>
                  <a:lnTo>
                    <a:pt x="196" y="7"/>
                  </a:lnTo>
                  <a:lnTo>
                    <a:pt x="215" y="9"/>
                  </a:lnTo>
                  <a:lnTo>
                    <a:pt x="234" y="13"/>
                  </a:lnTo>
                  <a:lnTo>
                    <a:pt x="256" y="17"/>
                  </a:lnTo>
                  <a:lnTo>
                    <a:pt x="277" y="23"/>
                  </a:lnTo>
                  <a:lnTo>
                    <a:pt x="298" y="29"/>
                  </a:lnTo>
                  <a:lnTo>
                    <a:pt x="321" y="34"/>
                  </a:lnTo>
                  <a:lnTo>
                    <a:pt x="342" y="40"/>
                  </a:lnTo>
                  <a:lnTo>
                    <a:pt x="365" y="48"/>
                  </a:lnTo>
                  <a:lnTo>
                    <a:pt x="388" y="55"/>
                  </a:lnTo>
                  <a:lnTo>
                    <a:pt x="413" y="63"/>
                  </a:lnTo>
                  <a:lnTo>
                    <a:pt x="438" y="73"/>
                  </a:lnTo>
                  <a:lnTo>
                    <a:pt x="447" y="78"/>
                  </a:lnTo>
                  <a:lnTo>
                    <a:pt x="457" y="84"/>
                  </a:lnTo>
                  <a:lnTo>
                    <a:pt x="467" y="90"/>
                  </a:lnTo>
                  <a:lnTo>
                    <a:pt x="476" y="96"/>
                  </a:lnTo>
                  <a:lnTo>
                    <a:pt x="484" y="101"/>
                  </a:lnTo>
                  <a:lnTo>
                    <a:pt x="492" y="109"/>
                  </a:lnTo>
                  <a:lnTo>
                    <a:pt x="499" y="115"/>
                  </a:lnTo>
                  <a:lnTo>
                    <a:pt x="505" y="121"/>
                  </a:lnTo>
                  <a:lnTo>
                    <a:pt x="511" y="128"/>
                  </a:lnTo>
                  <a:lnTo>
                    <a:pt x="515" y="134"/>
                  </a:lnTo>
                  <a:lnTo>
                    <a:pt x="519" y="142"/>
                  </a:lnTo>
                  <a:lnTo>
                    <a:pt x="522" y="148"/>
                  </a:lnTo>
                  <a:lnTo>
                    <a:pt x="524" y="153"/>
                  </a:lnTo>
                  <a:lnTo>
                    <a:pt x="526" y="161"/>
                  </a:lnTo>
                  <a:lnTo>
                    <a:pt x="528" y="169"/>
                  </a:lnTo>
                  <a:lnTo>
                    <a:pt x="528" y="174"/>
                  </a:lnTo>
                  <a:lnTo>
                    <a:pt x="528" y="197"/>
                  </a:lnTo>
                  <a:lnTo>
                    <a:pt x="528" y="220"/>
                  </a:lnTo>
                  <a:lnTo>
                    <a:pt x="530" y="242"/>
                  </a:lnTo>
                  <a:lnTo>
                    <a:pt x="530" y="263"/>
                  </a:lnTo>
                  <a:lnTo>
                    <a:pt x="530" y="284"/>
                  </a:lnTo>
                  <a:lnTo>
                    <a:pt x="530" y="303"/>
                  </a:lnTo>
                  <a:lnTo>
                    <a:pt x="532" y="322"/>
                  </a:lnTo>
                  <a:lnTo>
                    <a:pt x="532" y="341"/>
                  </a:lnTo>
                  <a:lnTo>
                    <a:pt x="534" y="359"/>
                  </a:lnTo>
                  <a:lnTo>
                    <a:pt x="534" y="374"/>
                  </a:lnTo>
                  <a:lnTo>
                    <a:pt x="536" y="391"/>
                  </a:lnTo>
                  <a:lnTo>
                    <a:pt x="536" y="405"/>
                  </a:lnTo>
                  <a:lnTo>
                    <a:pt x="538" y="420"/>
                  </a:lnTo>
                  <a:lnTo>
                    <a:pt x="540" y="434"/>
                  </a:lnTo>
                  <a:lnTo>
                    <a:pt x="540" y="445"/>
                  </a:lnTo>
                  <a:lnTo>
                    <a:pt x="542" y="457"/>
                  </a:lnTo>
                  <a:lnTo>
                    <a:pt x="549" y="503"/>
                  </a:lnTo>
                  <a:lnTo>
                    <a:pt x="557" y="547"/>
                  </a:lnTo>
                  <a:lnTo>
                    <a:pt x="565" y="589"/>
                  </a:lnTo>
                  <a:lnTo>
                    <a:pt x="570" y="629"/>
                  </a:lnTo>
                  <a:lnTo>
                    <a:pt x="578" y="670"/>
                  </a:lnTo>
                  <a:lnTo>
                    <a:pt x="584" y="708"/>
                  </a:lnTo>
                  <a:lnTo>
                    <a:pt x="590" y="745"/>
                  </a:lnTo>
                  <a:lnTo>
                    <a:pt x="595" y="781"/>
                  </a:lnTo>
                  <a:lnTo>
                    <a:pt x="601" y="816"/>
                  </a:lnTo>
                  <a:lnTo>
                    <a:pt x="607" y="848"/>
                  </a:lnTo>
                  <a:lnTo>
                    <a:pt x="613" y="879"/>
                  </a:lnTo>
                  <a:lnTo>
                    <a:pt x="616" y="910"/>
                  </a:lnTo>
                  <a:lnTo>
                    <a:pt x="622" y="938"/>
                  </a:lnTo>
                  <a:lnTo>
                    <a:pt x="626" y="967"/>
                  </a:lnTo>
                  <a:lnTo>
                    <a:pt x="630" y="994"/>
                  </a:lnTo>
                  <a:lnTo>
                    <a:pt x="634" y="1019"/>
                  </a:lnTo>
                  <a:lnTo>
                    <a:pt x="638" y="1042"/>
                  </a:lnTo>
                  <a:lnTo>
                    <a:pt x="641" y="1065"/>
                  </a:lnTo>
                  <a:lnTo>
                    <a:pt x="645" y="1086"/>
                  </a:lnTo>
                  <a:lnTo>
                    <a:pt x="649" y="1107"/>
                  </a:lnTo>
                  <a:lnTo>
                    <a:pt x="651" y="1125"/>
                  </a:lnTo>
                  <a:lnTo>
                    <a:pt x="653" y="1142"/>
                  </a:lnTo>
                  <a:lnTo>
                    <a:pt x="655" y="1159"/>
                  </a:lnTo>
                  <a:lnTo>
                    <a:pt x="659" y="1173"/>
                  </a:lnTo>
                  <a:lnTo>
                    <a:pt x="659" y="1186"/>
                  </a:lnTo>
                  <a:lnTo>
                    <a:pt x="661" y="1199"/>
                  </a:lnTo>
                  <a:lnTo>
                    <a:pt x="662" y="1211"/>
                  </a:lnTo>
                  <a:lnTo>
                    <a:pt x="664" y="1221"/>
                  </a:lnTo>
                  <a:lnTo>
                    <a:pt x="664" y="1228"/>
                  </a:lnTo>
                  <a:lnTo>
                    <a:pt x="664" y="1236"/>
                  </a:lnTo>
                  <a:lnTo>
                    <a:pt x="664" y="1242"/>
                  </a:lnTo>
                  <a:lnTo>
                    <a:pt x="666" y="1246"/>
                  </a:lnTo>
                  <a:lnTo>
                    <a:pt x="662" y="1265"/>
                  </a:lnTo>
                  <a:lnTo>
                    <a:pt x="657" y="1282"/>
                  </a:lnTo>
                  <a:lnTo>
                    <a:pt x="653" y="1297"/>
                  </a:lnTo>
                  <a:lnTo>
                    <a:pt x="649" y="1313"/>
                  </a:lnTo>
                  <a:lnTo>
                    <a:pt x="643" y="1326"/>
                  </a:lnTo>
                  <a:lnTo>
                    <a:pt x="638" y="1338"/>
                  </a:lnTo>
                  <a:lnTo>
                    <a:pt x="632" y="1349"/>
                  </a:lnTo>
                  <a:lnTo>
                    <a:pt x="626" y="1359"/>
                  </a:lnTo>
                  <a:lnTo>
                    <a:pt x="618" y="1368"/>
                  </a:lnTo>
                  <a:lnTo>
                    <a:pt x="613" y="1376"/>
                  </a:lnTo>
                  <a:lnTo>
                    <a:pt x="605" y="1382"/>
                  </a:lnTo>
                  <a:lnTo>
                    <a:pt x="597" y="1388"/>
                  </a:lnTo>
                  <a:lnTo>
                    <a:pt x="588" y="1391"/>
                  </a:lnTo>
                  <a:lnTo>
                    <a:pt x="580" y="1393"/>
                  </a:lnTo>
                  <a:lnTo>
                    <a:pt x="570" y="1395"/>
                  </a:lnTo>
                  <a:lnTo>
                    <a:pt x="561" y="1397"/>
                  </a:lnTo>
                  <a:lnTo>
                    <a:pt x="549" y="1395"/>
                  </a:lnTo>
                  <a:lnTo>
                    <a:pt x="538" y="1391"/>
                  </a:lnTo>
                  <a:lnTo>
                    <a:pt x="526" y="1386"/>
                  </a:lnTo>
                  <a:lnTo>
                    <a:pt x="515" y="1380"/>
                  </a:lnTo>
                  <a:lnTo>
                    <a:pt x="503" y="1370"/>
                  </a:lnTo>
                  <a:lnTo>
                    <a:pt x="494" y="1361"/>
                  </a:lnTo>
                  <a:lnTo>
                    <a:pt x="484" y="1349"/>
                  </a:lnTo>
                  <a:lnTo>
                    <a:pt x="472" y="1336"/>
                  </a:lnTo>
                  <a:lnTo>
                    <a:pt x="465" y="1320"/>
                  </a:lnTo>
                  <a:lnTo>
                    <a:pt x="455" y="1305"/>
                  </a:lnTo>
                  <a:lnTo>
                    <a:pt x="447" y="1286"/>
                  </a:lnTo>
                  <a:lnTo>
                    <a:pt x="438" y="1267"/>
                  </a:lnTo>
                  <a:lnTo>
                    <a:pt x="430" y="1244"/>
                  </a:lnTo>
                  <a:lnTo>
                    <a:pt x="424" y="1221"/>
                  </a:lnTo>
                  <a:lnTo>
                    <a:pt x="417" y="1196"/>
                  </a:lnTo>
                  <a:lnTo>
                    <a:pt x="411" y="1167"/>
                  </a:lnTo>
                  <a:lnTo>
                    <a:pt x="396" y="1121"/>
                  </a:lnTo>
                  <a:lnTo>
                    <a:pt x="382" y="1075"/>
                  </a:lnTo>
                  <a:lnTo>
                    <a:pt x="369" y="1029"/>
                  </a:lnTo>
                  <a:lnTo>
                    <a:pt x="355" y="984"/>
                  </a:lnTo>
                  <a:lnTo>
                    <a:pt x="342" y="942"/>
                  </a:lnTo>
                  <a:lnTo>
                    <a:pt x="328" y="902"/>
                  </a:lnTo>
                  <a:lnTo>
                    <a:pt x="315" y="862"/>
                  </a:lnTo>
                  <a:lnTo>
                    <a:pt x="304" y="823"/>
                  </a:lnTo>
                  <a:lnTo>
                    <a:pt x="290" y="785"/>
                  </a:lnTo>
                  <a:lnTo>
                    <a:pt x="279" y="748"/>
                  </a:lnTo>
                  <a:lnTo>
                    <a:pt x="267" y="714"/>
                  </a:lnTo>
                  <a:lnTo>
                    <a:pt x="256" y="679"/>
                  </a:lnTo>
                  <a:lnTo>
                    <a:pt x="244" y="647"/>
                  </a:lnTo>
                  <a:lnTo>
                    <a:pt x="232" y="616"/>
                  </a:lnTo>
                  <a:lnTo>
                    <a:pt x="221" y="585"/>
                  </a:lnTo>
                  <a:lnTo>
                    <a:pt x="211" y="556"/>
                  </a:lnTo>
                  <a:lnTo>
                    <a:pt x="200" y="528"/>
                  </a:lnTo>
                  <a:lnTo>
                    <a:pt x="190" y="503"/>
                  </a:lnTo>
                  <a:lnTo>
                    <a:pt x="181" y="476"/>
                  </a:lnTo>
                  <a:lnTo>
                    <a:pt x="171" y="453"/>
                  </a:lnTo>
                  <a:lnTo>
                    <a:pt x="161" y="430"/>
                  </a:lnTo>
                  <a:lnTo>
                    <a:pt x="152" y="407"/>
                  </a:lnTo>
                  <a:lnTo>
                    <a:pt x="144" y="386"/>
                  </a:lnTo>
                  <a:lnTo>
                    <a:pt x="135" y="366"/>
                  </a:lnTo>
                  <a:lnTo>
                    <a:pt x="127" y="349"/>
                  </a:lnTo>
                  <a:lnTo>
                    <a:pt x="119" y="332"/>
                  </a:lnTo>
                  <a:lnTo>
                    <a:pt x="112" y="315"/>
                  </a:lnTo>
                  <a:lnTo>
                    <a:pt x="104" y="301"/>
                  </a:lnTo>
                  <a:lnTo>
                    <a:pt x="96" y="288"/>
                  </a:lnTo>
                  <a:lnTo>
                    <a:pt x="90" y="274"/>
                  </a:lnTo>
                  <a:lnTo>
                    <a:pt x="85" y="263"/>
                  </a:lnTo>
                  <a:lnTo>
                    <a:pt x="77" y="253"/>
                  </a:lnTo>
                  <a:lnTo>
                    <a:pt x="67" y="238"/>
                  </a:lnTo>
                  <a:lnTo>
                    <a:pt x="60" y="224"/>
                  </a:lnTo>
                  <a:lnTo>
                    <a:pt x="52" y="211"/>
                  </a:lnTo>
                  <a:lnTo>
                    <a:pt x="44" y="197"/>
                  </a:lnTo>
                  <a:lnTo>
                    <a:pt x="37" y="186"/>
                  </a:lnTo>
                  <a:lnTo>
                    <a:pt x="31" y="174"/>
                  </a:lnTo>
                  <a:lnTo>
                    <a:pt x="25" y="163"/>
                  </a:lnTo>
                  <a:lnTo>
                    <a:pt x="19" y="153"/>
                  </a:lnTo>
                  <a:lnTo>
                    <a:pt x="14" y="144"/>
                  </a:lnTo>
                  <a:lnTo>
                    <a:pt x="10" y="134"/>
                  </a:lnTo>
                  <a:lnTo>
                    <a:pt x="8" y="124"/>
                  </a:lnTo>
                  <a:lnTo>
                    <a:pt x="4" y="117"/>
                  </a:lnTo>
                  <a:lnTo>
                    <a:pt x="2" y="109"/>
                  </a:lnTo>
                  <a:lnTo>
                    <a:pt x="0" y="103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6" y="50"/>
                  </a:lnTo>
                  <a:lnTo>
                    <a:pt x="10" y="42"/>
                  </a:lnTo>
                  <a:lnTo>
                    <a:pt x="14" y="34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9" y="13"/>
                  </a:lnTo>
                  <a:lnTo>
                    <a:pt x="48" y="9"/>
                  </a:lnTo>
                  <a:lnTo>
                    <a:pt x="58" y="5"/>
                  </a:lnTo>
                  <a:lnTo>
                    <a:pt x="67" y="4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965200" y="2578100"/>
              <a:ext cx="1533525" cy="473075"/>
            </a:xfrm>
            <a:custGeom>
              <a:avLst/>
              <a:gdLst>
                <a:gd name="T0" fmla="*/ 77414854 w 1933"/>
                <a:gd name="T1" fmla="*/ 119077582 h 596"/>
                <a:gd name="T2" fmla="*/ 122101294 w 1933"/>
                <a:gd name="T3" fmla="*/ 123487655 h 596"/>
                <a:gd name="T4" fmla="*/ 163011415 w 1933"/>
                <a:gd name="T5" fmla="*/ 128527966 h 596"/>
                <a:gd name="T6" fmla="*/ 193221771 w 1933"/>
                <a:gd name="T7" fmla="*/ 132307802 h 596"/>
                <a:gd name="T8" fmla="*/ 216509498 w 1933"/>
                <a:gd name="T9" fmla="*/ 134827957 h 596"/>
                <a:gd name="T10" fmla="*/ 232243794 w 1933"/>
                <a:gd name="T11" fmla="*/ 135458194 h 596"/>
                <a:gd name="T12" fmla="*/ 250496148 w 1933"/>
                <a:gd name="T13" fmla="*/ 135458194 h 596"/>
                <a:gd name="T14" fmla="*/ 280706504 w 1933"/>
                <a:gd name="T15" fmla="*/ 134827957 h 596"/>
                <a:gd name="T16" fmla="*/ 319099360 w 1933"/>
                <a:gd name="T17" fmla="*/ 131048121 h 596"/>
                <a:gd name="T18" fmla="*/ 365044804 w 1933"/>
                <a:gd name="T19" fmla="*/ 126007810 h 596"/>
                <a:gd name="T20" fmla="*/ 463858470 w 1933"/>
                <a:gd name="T21" fmla="*/ 111517116 h 596"/>
                <a:gd name="T22" fmla="*/ 572742684 w 1933"/>
                <a:gd name="T23" fmla="*/ 93245768 h 596"/>
                <a:gd name="T24" fmla="*/ 672186162 w 1933"/>
                <a:gd name="T25" fmla="*/ 77494599 h 596"/>
                <a:gd name="T26" fmla="*/ 762817229 w 1933"/>
                <a:gd name="T27" fmla="*/ 63003905 h 596"/>
                <a:gd name="T28" fmla="*/ 844638462 w 1933"/>
                <a:gd name="T29" fmla="*/ 48513199 h 596"/>
                <a:gd name="T30" fmla="*/ 917017968 w 1933"/>
                <a:gd name="T31" fmla="*/ 36541866 h 596"/>
                <a:gd name="T32" fmla="*/ 981214974 w 1933"/>
                <a:gd name="T33" fmla="*/ 24571321 h 596"/>
                <a:gd name="T34" fmla="*/ 1035342125 w 1933"/>
                <a:gd name="T35" fmla="*/ 13860463 h 596"/>
                <a:gd name="T36" fmla="*/ 1081287570 w 1933"/>
                <a:gd name="T37" fmla="*/ 3779838 h 596"/>
                <a:gd name="T38" fmla="*/ 1112756954 w 1933"/>
                <a:gd name="T39" fmla="*/ 0 h 596"/>
                <a:gd name="T40" fmla="*/ 1151778928 w 1933"/>
                <a:gd name="T41" fmla="*/ 1260475 h 596"/>
                <a:gd name="T42" fmla="*/ 1185136460 w 1933"/>
                <a:gd name="T43" fmla="*/ 8820149 h 596"/>
                <a:gd name="T44" fmla="*/ 1207165109 w 1933"/>
                <a:gd name="T45" fmla="*/ 20791485 h 596"/>
                <a:gd name="T46" fmla="*/ 1216605845 w 1933"/>
                <a:gd name="T47" fmla="*/ 39062021 h 596"/>
                <a:gd name="T48" fmla="*/ 1214717698 w 1933"/>
                <a:gd name="T49" fmla="*/ 57333358 h 596"/>
                <a:gd name="T50" fmla="*/ 1200871549 w 1933"/>
                <a:gd name="T51" fmla="*/ 73084526 h 596"/>
                <a:gd name="T52" fmla="*/ 1176954753 w 1933"/>
                <a:gd name="T53" fmla="*/ 86315539 h 596"/>
                <a:gd name="T54" fmla="*/ 1144226339 w 1933"/>
                <a:gd name="T55" fmla="*/ 99545759 h 596"/>
                <a:gd name="T56" fmla="*/ 1035342125 w 1933"/>
                <a:gd name="T57" fmla="*/ 132307802 h 596"/>
                <a:gd name="T58" fmla="*/ 918276204 w 1933"/>
                <a:gd name="T59" fmla="*/ 166960531 h 596"/>
                <a:gd name="T60" fmla="*/ 819462439 w 1933"/>
                <a:gd name="T61" fmla="*/ 195941919 h 596"/>
                <a:gd name="T62" fmla="*/ 735754050 w 1933"/>
                <a:gd name="T63" fmla="*/ 220513284 h 596"/>
                <a:gd name="T64" fmla="*/ 672186162 w 1933"/>
                <a:gd name="T65" fmla="*/ 240045082 h 596"/>
                <a:gd name="T66" fmla="*/ 623722659 w 1933"/>
                <a:gd name="T67" fmla="*/ 254535776 h 596"/>
                <a:gd name="T68" fmla="*/ 593512304 w 1933"/>
                <a:gd name="T69" fmla="*/ 263986160 h 596"/>
                <a:gd name="T70" fmla="*/ 580295273 w 1933"/>
                <a:gd name="T71" fmla="*/ 269026470 h 596"/>
                <a:gd name="T72" fmla="*/ 495327855 w 1933"/>
                <a:gd name="T73" fmla="*/ 295488497 h 596"/>
                <a:gd name="T74" fmla="*/ 392737894 w 1933"/>
                <a:gd name="T75" fmla="*/ 333921062 h 596"/>
                <a:gd name="T76" fmla="*/ 332316390 w 1933"/>
                <a:gd name="T77" fmla="*/ 362902451 h 596"/>
                <a:gd name="T78" fmla="*/ 291406269 w 1933"/>
                <a:gd name="T79" fmla="*/ 374243546 h 596"/>
                <a:gd name="T80" fmla="*/ 258677855 w 1933"/>
                <a:gd name="T81" fmla="*/ 371723391 h 596"/>
                <a:gd name="T82" fmla="*/ 220285793 w 1933"/>
                <a:gd name="T83" fmla="*/ 359752058 h 596"/>
                <a:gd name="T84" fmla="*/ 176857564 w 1933"/>
                <a:gd name="T85" fmla="*/ 336441218 h 596"/>
                <a:gd name="T86" fmla="*/ 128394854 w 1933"/>
                <a:gd name="T87" fmla="*/ 301158251 h 596"/>
                <a:gd name="T88" fmla="*/ 76155825 w 1933"/>
                <a:gd name="T89" fmla="*/ 255795457 h 596"/>
                <a:gd name="T90" fmla="*/ 36504721 w 1933"/>
                <a:gd name="T91" fmla="*/ 214213293 h 596"/>
                <a:gd name="T92" fmla="*/ 11328886 w 1933"/>
                <a:gd name="T93" fmla="*/ 182711700 h 596"/>
                <a:gd name="T94" fmla="*/ 0 w 1933"/>
                <a:gd name="T95" fmla="*/ 160029509 h 596"/>
                <a:gd name="T96" fmla="*/ 1259030 w 1933"/>
                <a:gd name="T97" fmla="*/ 141758979 h 596"/>
                <a:gd name="T98" fmla="*/ 10069857 w 1933"/>
                <a:gd name="T99" fmla="*/ 128527966 h 596"/>
                <a:gd name="T100" fmla="*/ 24545920 w 1933"/>
                <a:gd name="T101" fmla="*/ 120337263 h 596"/>
                <a:gd name="T102" fmla="*/ 45945457 w 1933"/>
                <a:gd name="T103" fmla="*/ 117817108 h 59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33"/>
                <a:gd name="T157" fmla="*/ 0 h 596"/>
                <a:gd name="T158" fmla="*/ 1933 w 1933"/>
                <a:gd name="T159" fmla="*/ 596 h 59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33" h="596">
                  <a:moveTo>
                    <a:pt x="85" y="187"/>
                  </a:moveTo>
                  <a:lnTo>
                    <a:pt x="96" y="187"/>
                  </a:lnTo>
                  <a:lnTo>
                    <a:pt x="108" y="187"/>
                  </a:lnTo>
                  <a:lnTo>
                    <a:pt x="123" y="189"/>
                  </a:lnTo>
                  <a:lnTo>
                    <a:pt x="139" y="191"/>
                  </a:lnTo>
                  <a:lnTo>
                    <a:pt x="156" y="192"/>
                  </a:lnTo>
                  <a:lnTo>
                    <a:pt x="175" y="194"/>
                  </a:lnTo>
                  <a:lnTo>
                    <a:pt x="194" y="196"/>
                  </a:lnTo>
                  <a:lnTo>
                    <a:pt x="215" y="198"/>
                  </a:lnTo>
                  <a:lnTo>
                    <a:pt x="231" y="200"/>
                  </a:lnTo>
                  <a:lnTo>
                    <a:pt x="246" y="202"/>
                  </a:lnTo>
                  <a:lnTo>
                    <a:pt x="259" y="204"/>
                  </a:lnTo>
                  <a:lnTo>
                    <a:pt x="273" y="206"/>
                  </a:lnTo>
                  <a:lnTo>
                    <a:pt x="286" y="208"/>
                  </a:lnTo>
                  <a:lnTo>
                    <a:pt x="298" y="210"/>
                  </a:lnTo>
                  <a:lnTo>
                    <a:pt x="307" y="210"/>
                  </a:lnTo>
                  <a:lnTo>
                    <a:pt x="319" y="212"/>
                  </a:lnTo>
                  <a:lnTo>
                    <a:pt x="329" y="214"/>
                  </a:lnTo>
                  <a:lnTo>
                    <a:pt x="336" y="214"/>
                  </a:lnTo>
                  <a:lnTo>
                    <a:pt x="344" y="214"/>
                  </a:lnTo>
                  <a:lnTo>
                    <a:pt x="352" y="215"/>
                  </a:lnTo>
                  <a:lnTo>
                    <a:pt x="357" y="215"/>
                  </a:lnTo>
                  <a:lnTo>
                    <a:pt x="363" y="215"/>
                  </a:lnTo>
                  <a:lnTo>
                    <a:pt x="369" y="215"/>
                  </a:lnTo>
                  <a:lnTo>
                    <a:pt x="373" y="215"/>
                  </a:lnTo>
                  <a:lnTo>
                    <a:pt x="380" y="215"/>
                  </a:lnTo>
                  <a:lnTo>
                    <a:pt x="388" y="215"/>
                  </a:lnTo>
                  <a:lnTo>
                    <a:pt x="398" y="215"/>
                  </a:lnTo>
                  <a:lnTo>
                    <a:pt x="409" y="215"/>
                  </a:lnTo>
                  <a:lnTo>
                    <a:pt x="421" y="214"/>
                  </a:lnTo>
                  <a:lnTo>
                    <a:pt x="432" y="214"/>
                  </a:lnTo>
                  <a:lnTo>
                    <a:pt x="446" y="214"/>
                  </a:lnTo>
                  <a:lnTo>
                    <a:pt x="459" y="212"/>
                  </a:lnTo>
                  <a:lnTo>
                    <a:pt x="474" y="210"/>
                  </a:lnTo>
                  <a:lnTo>
                    <a:pt x="490" y="210"/>
                  </a:lnTo>
                  <a:lnTo>
                    <a:pt x="507" y="208"/>
                  </a:lnTo>
                  <a:lnTo>
                    <a:pt x="524" y="206"/>
                  </a:lnTo>
                  <a:lnTo>
                    <a:pt x="542" y="204"/>
                  </a:lnTo>
                  <a:lnTo>
                    <a:pt x="561" y="202"/>
                  </a:lnTo>
                  <a:lnTo>
                    <a:pt x="580" y="200"/>
                  </a:lnTo>
                  <a:lnTo>
                    <a:pt x="601" y="198"/>
                  </a:lnTo>
                  <a:lnTo>
                    <a:pt x="647" y="191"/>
                  </a:lnTo>
                  <a:lnTo>
                    <a:pt x="693" y="183"/>
                  </a:lnTo>
                  <a:lnTo>
                    <a:pt x="737" y="177"/>
                  </a:lnTo>
                  <a:lnTo>
                    <a:pt x="784" y="169"/>
                  </a:lnTo>
                  <a:lnTo>
                    <a:pt x="826" y="162"/>
                  </a:lnTo>
                  <a:lnTo>
                    <a:pt x="868" y="156"/>
                  </a:lnTo>
                  <a:lnTo>
                    <a:pt x="910" y="148"/>
                  </a:lnTo>
                  <a:lnTo>
                    <a:pt x="951" y="143"/>
                  </a:lnTo>
                  <a:lnTo>
                    <a:pt x="991" y="135"/>
                  </a:lnTo>
                  <a:lnTo>
                    <a:pt x="1029" y="129"/>
                  </a:lnTo>
                  <a:lnTo>
                    <a:pt x="1068" y="123"/>
                  </a:lnTo>
                  <a:lnTo>
                    <a:pt x="1106" y="118"/>
                  </a:lnTo>
                  <a:lnTo>
                    <a:pt x="1143" y="112"/>
                  </a:lnTo>
                  <a:lnTo>
                    <a:pt x="1177" y="106"/>
                  </a:lnTo>
                  <a:lnTo>
                    <a:pt x="1212" y="100"/>
                  </a:lnTo>
                  <a:lnTo>
                    <a:pt x="1246" y="95"/>
                  </a:lnTo>
                  <a:lnTo>
                    <a:pt x="1279" y="89"/>
                  </a:lnTo>
                  <a:lnTo>
                    <a:pt x="1311" y="83"/>
                  </a:lnTo>
                  <a:lnTo>
                    <a:pt x="1342" y="77"/>
                  </a:lnTo>
                  <a:lnTo>
                    <a:pt x="1373" y="72"/>
                  </a:lnTo>
                  <a:lnTo>
                    <a:pt x="1402" y="68"/>
                  </a:lnTo>
                  <a:lnTo>
                    <a:pt x="1430" y="62"/>
                  </a:lnTo>
                  <a:lnTo>
                    <a:pt x="1457" y="58"/>
                  </a:lnTo>
                  <a:lnTo>
                    <a:pt x="1484" y="52"/>
                  </a:lnTo>
                  <a:lnTo>
                    <a:pt x="1511" y="48"/>
                  </a:lnTo>
                  <a:lnTo>
                    <a:pt x="1536" y="43"/>
                  </a:lnTo>
                  <a:lnTo>
                    <a:pt x="1559" y="39"/>
                  </a:lnTo>
                  <a:lnTo>
                    <a:pt x="1582" y="35"/>
                  </a:lnTo>
                  <a:lnTo>
                    <a:pt x="1605" y="29"/>
                  </a:lnTo>
                  <a:lnTo>
                    <a:pt x="1626" y="25"/>
                  </a:lnTo>
                  <a:lnTo>
                    <a:pt x="1645" y="22"/>
                  </a:lnTo>
                  <a:lnTo>
                    <a:pt x="1667" y="18"/>
                  </a:lnTo>
                  <a:lnTo>
                    <a:pt x="1684" y="14"/>
                  </a:lnTo>
                  <a:lnTo>
                    <a:pt x="1703" y="10"/>
                  </a:lnTo>
                  <a:lnTo>
                    <a:pt x="1718" y="6"/>
                  </a:lnTo>
                  <a:lnTo>
                    <a:pt x="1734" y="4"/>
                  </a:lnTo>
                  <a:lnTo>
                    <a:pt x="1747" y="2"/>
                  </a:lnTo>
                  <a:lnTo>
                    <a:pt x="1759" y="0"/>
                  </a:lnTo>
                  <a:lnTo>
                    <a:pt x="1768" y="0"/>
                  </a:lnTo>
                  <a:lnTo>
                    <a:pt x="1776" y="0"/>
                  </a:lnTo>
                  <a:lnTo>
                    <a:pt x="1795" y="0"/>
                  </a:lnTo>
                  <a:lnTo>
                    <a:pt x="1812" y="0"/>
                  </a:lnTo>
                  <a:lnTo>
                    <a:pt x="1830" y="2"/>
                  </a:lnTo>
                  <a:lnTo>
                    <a:pt x="1845" y="4"/>
                  </a:lnTo>
                  <a:lnTo>
                    <a:pt x="1859" y="6"/>
                  </a:lnTo>
                  <a:lnTo>
                    <a:pt x="1872" y="10"/>
                  </a:lnTo>
                  <a:lnTo>
                    <a:pt x="1883" y="14"/>
                  </a:lnTo>
                  <a:lnTo>
                    <a:pt x="1895" y="18"/>
                  </a:lnTo>
                  <a:lnTo>
                    <a:pt x="1903" y="22"/>
                  </a:lnTo>
                  <a:lnTo>
                    <a:pt x="1912" y="27"/>
                  </a:lnTo>
                  <a:lnTo>
                    <a:pt x="1918" y="33"/>
                  </a:lnTo>
                  <a:lnTo>
                    <a:pt x="1924" y="41"/>
                  </a:lnTo>
                  <a:lnTo>
                    <a:pt x="1928" y="47"/>
                  </a:lnTo>
                  <a:lnTo>
                    <a:pt x="1931" y="54"/>
                  </a:lnTo>
                  <a:lnTo>
                    <a:pt x="1933" y="62"/>
                  </a:lnTo>
                  <a:lnTo>
                    <a:pt x="1933" y="72"/>
                  </a:lnTo>
                  <a:lnTo>
                    <a:pt x="1933" y="77"/>
                  </a:lnTo>
                  <a:lnTo>
                    <a:pt x="1931" y="85"/>
                  </a:lnTo>
                  <a:lnTo>
                    <a:pt x="1930" y="91"/>
                  </a:lnTo>
                  <a:lnTo>
                    <a:pt x="1926" y="96"/>
                  </a:lnTo>
                  <a:lnTo>
                    <a:pt x="1920" y="104"/>
                  </a:lnTo>
                  <a:lnTo>
                    <a:pt x="1914" y="110"/>
                  </a:lnTo>
                  <a:lnTo>
                    <a:pt x="1908" y="116"/>
                  </a:lnTo>
                  <a:lnTo>
                    <a:pt x="1901" y="121"/>
                  </a:lnTo>
                  <a:lnTo>
                    <a:pt x="1891" y="127"/>
                  </a:lnTo>
                  <a:lnTo>
                    <a:pt x="1882" y="131"/>
                  </a:lnTo>
                  <a:lnTo>
                    <a:pt x="1870" y="137"/>
                  </a:lnTo>
                  <a:lnTo>
                    <a:pt x="1859" y="143"/>
                  </a:lnTo>
                  <a:lnTo>
                    <a:pt x="1847" y="148"/>
                  </a:lnTo>
                  <a:lnTo>
                    <a:pt x="1834" y="152"/>
                  </a:lnTo>
                  <a:lnTo>
                    <a:pt x="1818" y="158"/>
                  </a:lnTo>
                  <a:lnTo>
                    <a:pt x="1803" y="162"/>
                  </a:lnTo>
                  <a:lnTo>
                    <a:pt x="1749" y="179"/>
                  </a:lnTo>
                  <a:lnTo>
                    <a:pt x="1695" y="194"/>
                  </a:lnTo>
                  <a:lnTo>
                    <a:pt x="1645" y="210"/>
                  </a:lnTo>
                  <a:lnTo>
                    <a:pt x="1596" y="223"/>
                  </a:lnTo>
                  <a:lnTo>
                    <a:pt x="1549" y="239"/>
                  </a:lnTo>
                  <a:lnTo>
                    <a:pt x="1503" y="252"/>
                  </a:lnTo>
                  <a:lnTo>
                    <a:pt x="1459" y="265"/>
                  </a:lnTo>
                  <a:lnTo>
                    <a:pt x="1417" y="277"/>
                  </a:lnTo>
                  <a:lnTo>
                    <a:pt x="1377" y="290"/>
                  </a:lnTo>
                  <a:lnTo>
                    <a:pt x="1338" y="302"/>
                  </a:lnTo>
                  <a:lnTo>
                    <a:pt x="1302" y="311"/>
                  </a:lnTo>
                  <a:lnTo>
                    <a:pt x="1265" y="323"/>
                  </a:lnTo>
                  <a:lnTo>
                    <a:pt x="1233" y="333"/>
                  </a:lnTo>
                  <a:lnTo>
                    <a:pt x="1200" y="342"/>
                  </a:lnTo>
                  <a:lnTo>
                    <a:pt x="1169" y="350"/>
                  </a:lnTo>
                  <a:lnTo>
                    <a:pt x="1143" y="359"/>
                  </a:lnTo>
                  <a:lnTo>
                    <a:pt x="1116" y="367"/>
                  </a:lnTo>
                  <a:lnTo>
                    <a:pt x="1091" y="375"/>
                  </a:lnTo>
                  <a:lnTo>
                    <a:pt x="1068" y="381"/>
                  </a:lnTo>
                  <a:lnTo>
                    <a:pt x="1045" y="386"/>
                  </a:lnTo>
                  <a:lnTo>
                    <a:pt x="1025" y="394"/>
                  </a:lnTo>
                  <a:lnTo>
                    <a:pt x="1008" y="398"/>
                  </a:lnTo>
                  <a:lnTo>
                    <a:pt x="991" y="404"/>
                  </a:lnTo>
                  <a:lnTo>
                    <a:pt x="976" y="407"/>
                  </a:lnTo>
                  <a:lnTo>
                    <a:pt x="964" y="411"/>
                  </a:lnTo>
                  <a:lnTo>
                    <a:pt x="952" y="415"/>
                  </a:lnTo>
                  <a:lnTo>
                    <a:pt x="943" y="419"/>
                  </a:lnTo>
                  <a:lnTo>
                    <a:pt x="935" y="421"/>
                  </a:lnTo>
                  <a:lnTo>
                    <a:pt x="929" y="423"/>
                  </a:lnTo>
                  <a:lnTo>
                    <a:pt x="924" y="425"/>
                  </a:lnTo>
                  <a:lnTo>
                    <a:pt x="922" y="427"/>
                  </a:lnTo>
                  <a:lnTo>
                    <a:pt x="876" y="440"/>
                  </a:lnTo>
                  <a:lnTo>
                    <a:pt x="830" y="455"/>
                  </a:lnTo>
                  <a:lnTo>
                    <a:pt x="787" y="469"/>
                  </a:lnTo>
                  <a:lnTo>
                    <a:pt x="745" y="484"/>
                  </a:lnTo>
                  <a:lnTo>
                    <a:pt x="703" y="500"/>
                  </a:lnTo>
                  <a:lnTo>
                    <a:pt x="665" y="515"/>
                  </a:lnTo>
                  <a:lnTo>
                    <a:pt x="624" y="530"/>
                  </a:lnTo>
                  <a:lnTo>
                    <a:pt x="588" y="548"/>
                  </a:lnTo>
                  <a:lnTo>
                    <a:pt x="567" y="557"/>
                  </a:lnTo>
                  <a:lnTo>
                    <a:pt x="545" y="567"/>
                  </a:lnTo>
                  <a:lnTo>
                    <a:pt x="528" y="576"/>
                  </a:lnTo>
                  <a:lnTo>
                    <a:pt x="509" y="582"/>
                  </a:lnTo>
                  <a:lnTo>
                    <a:pt x="494" y="588"/>
                  </a:lnTo>
                  <a:lnTo>
                    <a:pt x="478" y="592"/>
                  </a:lnTo>
                  <a:lnTo>
                    <a:pt x="463" y="594"/>
                  </a:lnTo>
                  <a:lnTo>
                    <a:pt x="451" y="596"/>
                  </a:lnTo>
                  <a:lnTo>
                    <a:pt x="438" y="596"/>
                  </a:lnTo>
                  <a:lnTo>
                    <a:pt x="425" y="594"/>
                  </a:lnTo>
                  <a:lnTo>
                    <a:pt x="411" y="590"/>
                  </a:lnTo>
                  <a:lnTo>
                    <a:pt x="398" y="588"/>
                  </a:lnTo>
                  <a:lnTo>
                    <a:pt x="382" y="582"/>
                  </a:lnTo>
                  <a:lnTo>
                    <a:pt x="367" y="578"/>
                  </a:lnTo>
                  <a:lnTo>
                    <a:pt x="350" y="571"/>
                  </a:lnTo>
                  <a:lnTo>
                    <a:pt x="334" y="563"/>
                  </a:lnTo>
                  <a:lnTo>
                    <a:pt x="317" y="555"/>
                  </a:lnTo>
                  <a:lnTo>
                    <a:pt x="300" y="546"/>
                  </a:lnTo>
                  <a:lnTo>
                    <a:pt x="281" y="534"/>
                  </a:lnTo>
                  <a:lnTo>
                    <a:pt x="261" y="523"/>
                  </a:lnTo>
                  <a:lnTo>
                    <a:pt x="242" y="509"/>
                  </a:lnTo>
                  <a:lnTo>
                    <a:pt x="223" y="494"/>
                  </a:lnTo>
                  <a:lnTo>
                    <a:pt x="204" y="478"/>
                  </a:lnTo>
                  <a:lnTo>
                    <a:pt x="183" y="463"/>
                  </a:lnTo>
                  <a:lnTo>
                    <a:pt x="162" y="442"/>
                  </a:lnTo>
                  <a:lnTo>
                    <a:pt x="140" y="423"/>
                  </a:lnTo>
                  <a:lnTo>
                    <a:pt x="121" y="406"/>
                  </a:lnTo>
                  <a:lnTo>
                    <a:pt x="102" y="388"/>
                  </a:lnTo>
                  <a:lnTo>
                    <a:pt x="87" y="371"/>
                  </a:lnTo>
                  <a:lnTo>
                    <a:pt x="71" y="356"/>
                  </a:lnTo>
                  <a:lnTo>
                    <a:pt x="58" y="340"/>
                  </a:lnTo>
                  <a:lnTo>
                    <a:pt x="44" y="327"/>
                  </a:lnTo>
                  <a:lnTo>
                    <a:pt x="35" y="313"/>
                  </a:lnTo>
                  <a:lnTo>
                    <a:pt x="25" y="302"/>
                  </a:lnTo>
                  <a:lnTo>
                    <a:pt x="18" y="290"/>
                  </a:lnTo>
                  <a:lnTo>
                    <a:pt x="12" y="281"/>
                  </a:lnTo>
                  <a:lnTo>
                    <a:pt x="6" y="271"/>
                  </a:lnTo>
                  <a:lnTo>
                    <a:pt x="2" y="262"/>
                  </a:lnTo>
                  <a:lnTo>
                    <a:pt x="0" y="254"/>
                  </a:lnTo>
                  <a:lnTo>
                    <a:pt x="0" y="246"/>
                  </a:lnTo>
                  <a:lnTo>
                    <a:pt x="0" y="239"/>
                  </a:lnTo>
                  <a:lnTo>
                    <a:pt x="0" y="231"/>
                  </a:lnTo>
                  <a:lnTo>
                    <a:pt x="2" y="225"/>
                  </a:lnTo>
                  <a:lnTo>
                    <a:pt x="4" y="219"/>
                  </a:lnTo>
                  <a:lnTo>
                    <a:pt x="8" y="214"/>
                  </a:lnTo>
                  <a:lnTo>
                    <a:pt x="12" y="208"/>
                  </a:lnTo>
                  <a:lnTo>
                    <a:pt x="16" y="204"/>
                  </a:lnTo>
                  <a:lnTo>
                    <a:pt x="20" y="200"/>
                  </a:lnTo>
                  <a:lnTo>
                    <a:pt x="25" y="196"/>
                  </a:lnTo>
                  <a:lnTo>
                    <a:pt x="33" y="194"/>
                  </a:lnTo>
                  <a:lnTo>
                    <a:pt x="39" y="191"/>
                  </a:lnTo>
                  <a:lnTo>
                    <a:pt x="46" y="189"/>
                  </a:lnTo>
                  <a:lnTo>
                    <a:pt x="56" y="189"/>
                  </a:lnTo>
                  <a:lnTo>
                    <a:pt x="64" y="187"/>
                  </a:lnTo>
                  <a:lnTo>
                    <a:pt x="73" y="187"/>
                  </a:lnTo>
                  <a:lnTo>
                    <a:pt x="85" y="18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2990850" y="1985963"/>
              <a:ext cx="684213" cy="1260475"/>
            </a:xfrm>
            <a:custGeom>
              <a:avLst/>
              <a:gdLst>
                <a:gd name="T0" fmla="*/ 269026701 w 862"/>
                <a:gd name="T1" fmla="*/ 0 h 1587"/>
                <a:gd name="T2" fmla="*/ 298008908 w 862"/>
                <a:gd name="T3" fmla="*/ 4416031 h 1587"/>
                <a:gd name="T4" fmla="*/ 329511272 w 862"/>
                <a:gd name="T5" fmla="*/ 14509364 h 1587"/>
                <a:gd name="T6" fmla="*/ 361643080 w 862"/>
                <a:gd name="T7" fmla="*/ 27756664 h 1587"/>
                <a:gd name="T8" fmla="*/ 398184965 w 862"/>
                <a:gd name="T9" fmla="*/ 46050622 h 1587"/>
                <a:gd name="T10" fmla="*/ 437878138 w 862"/>
                <a:gd name="T11" fmla="*/ 68760623 h 1587"/>
                <a:gd name="T12" fmla="*/ 475680499 w 862"/>
                <a:gd name="T13" fmla="*/ 95256005 h 1587"/>
                <a:gd name="T14" fmla="*/ 504661912 w 862"/>
                <a:gd name="T15" fmla="*/ 121119984 h 1587"/>
                <a:gd name="T16" fmla="*/ 526713090 w 862"/>
                <a:gd name="T17" fmla="*/ 143829972 h 1587"/>
                <a:gd name="T18" fmla="*/ 539944115 w 862"/>
                <a:gd name="T19" fmla="*/ 165909326 h 1587"/>
                <a:gd name="T20" fmla="*/ 543094510 w 862"/>
                <a:gd name="T21" fmla="*/ 184833918 h 1587"/>
                <a:gd name="T22" fmla="*/ 541834035 w 862"/>
                <a:gd name="T23" fmla="*/ 194927246 h 1587"/>
                <a:gd name="T24" fmla="*/ 536164276 w 862"/>
                <a:gd name="T25" fmla="*/ 206913272 h 1587"/>
                <a:gd name="T26" fmla="*/ 527343328 w 862"/>
                <a:gd name="T27" fmla="*/ 222683947 h 1587"/>
                <a:gd name="T28" fmla="*/ 515372779 w 862"/>
                <a:gd name="T29" fmla="*/ 240978700 h 1587"/>
                <a:gd name="T30" fmla="*/ 499621597 w 862"/>
                <a:gd name="T31" fmla="*/ 261165356 h 1587"/>
                <a:gd name="T32" fmla="*/ 466859551 w 862"/>
                <a:gd name="T33" fmla="*/ 328033256 h 1587"/>
                <a:gd name="T34" fmla="*/ 391254731 w 862"/>
                <a:gd name="T35" fmla="*/ 500881993 h 1587"/>
                <a:gd name="T36" fmla="*/ 362902762 w 862"/>
                <a:gd name="T37" fmla="*/ 558287199 h 1587"/>
                <a:gd name="T38" fmla="*/ 335181030 w 862"/>
                <a:gd name="T39" fmla="*/ 611277171 h 1587"/>
                <a:gd name="T40" fmla="*/ 308719775 w 862"/>
                <a:gd name="T41" fmla="*/ 661113176 h 1587"/>
                <a:gd name="T42" fmla="*/ 283518201 w 862"/>
                <a:gd name="T43" fmla="*/ 707164580 h 1587"/>
                <a:gd name="T44" fmla="*/ 257686390 w 862"/>
                <a:gd name="T45" fmla="*/ 748168526 h 1587"/>
                <a:gd name="T46" fmla="*/ 233744498 w 862"/>
                <a:gd name="T47" fmla="*/ 787279774 h 1587"/>
                <a:gd name="T48" fmla="*/ 210433637 w 862"/>
                <a:gd name="T49" fmla="*/ 821975788 h 1587"/>
                <a:gd name="T50" fmla="*/ 187752171 w 862"/>
                <a:gd name="T51" fmla="*/ 853518033 h 1587"/>
                <a:gd name="T52" fmla="*/ 165700199 w 862"/>
                <a:gd name="T53" fmla="*/ 880012622 h 1587"/>
                <a:gd name="T54" fmla="*/ 145538940 w 862"/>
                <a:gd name="T55" fmla="*/ 904615307 h 1587"/>
                <a:gd name="T56" fmla="*/ 123487761 w 862"/>
                <a:gd name="T57" fmla="*/ 928586564 h 1587"/>
                <a:gd name="T58" fmla="*/ 98286163 w 862"/>
                <a:gd name="T59" fmla="*/ 955081946 h 1587"/>
                <a:gd name="T60" fmla="*/ 77494666 w 862"/>
                <a:gd name="T61" fmla="*/ 975899237 h 1587"/>
                <a:gd name="T62" fmla="*/ 59853564 w 862"/>
                <a:gd name="T63" fmla="*/ 990408594 h 1587"/>
                <a:gd name="T64" fmla="*/ 45993083 w 862"/>
                <a:gd name="T65" fmla="*/ 998609224 h 1587"/>
                <a:gd name="T66" fmla="*/ 37802373 w 862"/>
                <a:gd name="T67" fmla="*/ 1001132556 h 1587"/>
                <a:gd name="T68" fmla="*/ 14490713 w 862"/>
                <a:gd name="T69" fmla="*/ 995455258 h 1587"/>
                <a:gd name="T70" fmla="*/ 2520158 w 862"/>
                <a:gd name="T71" fmla="*/ 985361930 h 1587"/>
                <a:gd name="T72" fmla="*/ 13861269 w 862"/>
                <a:gd name="T73" fmla="*/ 936156560 h 1587"/>
                <a:gd name="T74" fmla="*/ 52293092 w 862"/>
                <a:gd name="T75" fmla="*/ 824499120 h 1587"/>
                <a:gd name="T76" fmla="*/ 86315613 w 862"/>
                <a:gd name="T77" fmla="*/ 720411874 h 1587"/>
                <a:gd name="T78" fmla="*/ 116557527 w 862"/>
                <a:gd name="T79" fmla="*/ 622001927 h 1587"/>
                <a:gd name="T80" fmla="*/ 143018782 w 862"/>
                <a:gd name="T81" fmla="*/ 531161976 h 1587"/>
                <a:gd name="T82" fmla="*/ 165070755 w 862"/>
                <a:gd name="T83" fmla="*/ 447892021 h 1587"/>
                <a:gd name="T84" fmla="*/ 178300986 w 862"/>
                <a:gd name="T85" fmla="*/ 386069891 h 1587"/>
                <a:gd name="T86" fmla="*/ 187752171 w 862"/>
                <a:gd name="T87" fmla="*/ 330556588 h 1587"/>
                <a:gd name="T88" fmla="*/ 195312643 w 862"/>
                <a:gd name="T89" fmla="*/ 279459314 h 1587"/>
                <a:gd name="T90" fmla="*/ 199722720 w 862"/>
                <a:gd name="T91" fmla="*/ 234669973 h 1587"/>
                <a:gd name="T92" fmla="*/ 202242878 w 862"/>
                <a:gd name="T93" fmla="*/ 193665977 h 1587"/>
                <a:gd name="T94" fmla="*/ 200982402 w 862"/>
                <a:gd name="T95" fmla="*/ 171586624 h 1587"/>
                <a:gd name="T96" fmla="*/ 199722720 w 862"/>
                <a:gd name="T97" fmla="*/ 155815998 h 1587"/>
                <a:gd name="T98" fmla="*/ 195942087 w 862"/>
                <a:gd name="T99" fmla="*/ 136890611 h 1587"/>
                <a:gd name="T100" fmla="*/ 190272329 w 862"/>
                <a:gd name="T101" fmla="*/ 106610627 h 1587"/>
                <a:gd name="T102" fmla="*/ 182711856 w 862"/>
                <a:gd name="T103" fmla="*/ 63083324 h 1587"/>
                <a:gd name="T104" fmla="*/ 190272329 w 862"/>
                <a:gd name="T105" fmla="*/ 39742690 h 1587"/>
                <a:gd name="T106" fmla="*/ 200982402 w 862"/>
                <a:gd name="T107" fmla="*/ 21448725 h 1587"/>
                <a:gd name="T108" fmla="*/ 215473952 w 862"/>
                <a:gd name="T109" fmla="*/ 9462697 h 1587"/>
                <a:gd name="T110" fmla="*/ 232484816 w 862"/>
                <a:gd name="T111" fmla="*/ 2523333 h 1587"/>
                <a:gd name="T112" fmla="*/ 252015837 w 862"/>
                <a:gd name="T113" fmla="*/ 0 h 15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62"/>
                <a:gd name="T172" fmla="*/ 0 h 1587"/>
                <a:gd name="T173" fmla="*/ 862 w 862"/>
                <a:gd name="T174" fmla="*/ 1587 h 15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62" h="1587">
                  <a:moveTo>
                    <a:pt x="400" y="0"/>
                  </a:moveTo>
                  <a:lnTo>
                    <a:pt x="413" y="0"/>
                  </a:lnTo>
                  <a:lnTo>
                    <a:pt x="427" y="0"/>
                  </a:lnTo>
                  <a:lnTo>
                    <a:pt x="442" y="2"/>
                  </a:lnTo>
                  <a:lnTo>
                    <a:pt x="457" y="4"/>
                  </a:lnTo>
                  <a:lnTo>
                    <a:pt x="473" y="7"/>
                  </a:lnTo>
                  <a:lnTo>
                    <a:pt x="488" y="11"/>
                  </a:lnTo>
                  <a:lnTo>
                    <a:pt x="505" y="17"/>
                  </a:lnTo>
                  <a:lnTo>
                    <a:pt x="523" y="23"/>
                  </a:lnTo>
                  <a:lnTo>
                    <a:pt x="540" y="29"/>
                  </a:lnTo>
                  <a:lnTo>
                    <a:pt x="557" y="34"/>
                  </a:lnTo>
                  <a:lnTo>
                    <a:pt x="574" y="44"/>
                  </a:lnTo>
                  <a:lnTo>
                    <a:pt x="594" y="52"/>
                  </a:lnTo>
                  <a:lnTo>
                    <a:pt x="613" y="61"/>
                  </a:lnTo>
                  <a:lnTo>
                    <a:pt x="632" y="73"/>
                  </a:lnTo>
                  <a:lnTo>
                    <a:pt x="653" y="82"/>
                  </a:lnTo>
                  <a:lnTo>
                    <a:pt x="674" y="96"/>
                  </a:lnTo>
                  <a:lnTo>
                    <a:pt x="695" y="109"/>
                  </a:lnTo>
                  <a:lnTo>
                    <a:pt x="716" y="125"/>
                  </a:lnTo>
                  <a:lnTo>
                    <a:pt x="736" y="138"/>
                  </a:lnTo>
                  <a:lnTo>
                    <a:pt x="755" y="151"/>
                  </a:lnTo>
                  <a:lnTo>
                    <a:pt x="772" y="165"/>
                  </a:lnTo>
                  <a:lnTo>
                    <a:pt x="788" y="178"/>
                  </a:lnTo>
                  <a:lnTo>
                    <a:pt x="801" y="192"/>
                  </a:lnTo>
                  <a:lnTo>
                    <a:pt x="814" y="203"/>
                  </a:lnTo>
                  <a:lnTo>
                    <a:pt x="826" y="217"/>
                  </a:lnTo>
                  <a:lnTo>
                    <a:pt x="836" y="228"/>
                  </a:lnTo>
                  <a:lnTo>
                    <a:pt x="843" y="240"/>
                  </a:lnTo>
                  <a:lnTo>
                    <a:pt x="851" y="251"/>
                  </a:lnTo>
                  <a:lnTo>
                    <a:pt x="857" y="263"/>
                  </a:lnTo>
                  <a:lnTo>
                    <a:pt x="860" y="272"/>
                  </a:lnTo>
                  <a:lnTo>
                    <a:pt x="862" y="284"/>
                  </a:lnTo>
                  <a:lnTo>
                    <a:pt x="862" y="293"/>
                  </a:lnTo>
                  <a:lnTo>
                    <a:pt x="862" y="299"/>
                  </a:lnTo>
                  <a:lnTo>
                    <a:pt x="862" y="303"/>
                  </a:lnTo>
                  <a:lnTo>
                    <a:pt x="860" y="309"/>
                  </a:lnTo>
                  <a:lnTo>
                    <a:pt x="859" y="315"/>
                  </a:lnTo>
                  <a:lnTo>
                    <a:pt x="855" y="322"/>
                  </a:lnTo>
                  <a:lnTo>
                    <a:pt x="851" y="328"/>
                  </a:lnTo>
                  <a:lnTo>
                    <a:pt x="847" y="336"/>
                  </a:lnTo>
                  <a:lnTo>
                    <a:pt x="843" y="343"/>
                  </a:lnTo>
                  <a:lnTo>
                    <a:pt x="837" y="353"/>
                  </a:lnTo>
                  <a:lnTo>
                    <a:pt x="832" y="361"/>
                  </a:lnTo>
                  <a:lnTo>
                    <a:pt x="826" y="370"/>
                  </a:lnTo>
                  <a:lnTo>
                    <a:pt x="818" y="382"/>
                  </a:lnTo>
                  <a:lnTo>
                    <a:pt x="811" y="391"/>
                  </a:lnTo>
                  <a:lnTo>
                    <a:pt x="803" y="403"/>
                  </a:lnTo>
                  <a:lnTo>
                    <a:pt x="793" y="414"/>
                  </a:lnTo>
                  <a:lnTo>
                    <a:pt x="786" y="426"/>
                  </a:lnTo>
                  <a:lnTo>
                    <a:pt x="763" y="474"/>
                  </a:lnTo>
                  <a:lnTo>
                    <a:pt x="741" y="520"/>
                  </a:lnTo>
                  <a:lnTo>
                    <a:pt x="701" y="612"/>
                  </a:lnTo>
                  <a:lnTo>
                    <a:pt x="661" y="702"/>
                  </a:lnTo>
                  <a:lnTo>
                    <a:pt x="621" y="794"/>
                  </a:lnTo>
                  <a:lnTo>
                    <a:pt x="605" y="825"/>
                  </a:lnTo>
                  <a:lnTo>
                    <a:pt x="592" y="854"/>
                  </a:lnTo>
                  <a:lnTo>
                    <a:pt x="576" y="885"/>
                  </a:lnTo>
                  <a:lnTo>
                    <a:pt x="561" y="914"/>
                  </a:lnTo>
                  <a:lnTo>
                    <a:pt x="548" y="940"/>
                  </a:lnTo>
                  <a:lnTo>
                    <a:pt x="532" y="969"/>
                  </a:lnTo>
                  <a:lnTo>
                    <a:pt x="519" y="996"/>
                  </a:lnTo>
                  <a:lnTo>
                    <a:pt x="505" y="1021"/>
                  </a:lnTo>
                  <a:lnTo>
                    <a:pt x="490" y="1048"/>
                  </a:lnTo>
                  <a:lnTo>
                    <a:pt x="477" y="1073"/>
                  </a:lnTo>
                  <a:lnTo>
                    <a:pt x="463" y="1096"/>
                  </a:lnTo>
                  <a:lnTo>
                    <a:pt x="450" y="1121"/>
                  </a:lnTo>
                  <a:lnTo>
                    <a:pt x="436" y="1144"/>
                  </a:lnTo>
                  <a:lnTo>
                    <a:pt x="423" y="1165"/>
                  </a:lnTo>
                  <a:lnTo>
                    <a:pt x="409" y="1186"/>
                  </a:lnTo>
                  <a:lnTo>
                    <a:pt x="396" y="1207"/>
                  </a:lnTo>
                  <a:lnTo>
                    <a:pt x="384" y="1228"/>
                  </a:lnTo>
                  <a:lnTo>
                    <a:pt x="371" y="1248"/>
                  </a:lnTo>
                  <a:lnTo>
                    <a:pt x="358" y="1267"/>
                  </a:lnTo>
                  <a:lnTo>
                    <a:pt x="346" y="1286"/>
                  </a:lnTo>
                  <a:lnTo>
                    <a:pt x="334" y="1303"/>
                  </a:lnTo>
                  <a:lnTo>
                    <a:pt x="321" y="1320"/>
                  </a:lnTo>
                  <a:lnTo>
                    <a:pt x="310" y="1338"/>
                  </a:lnTo>
                  <a:lnTo>
                    <a:pt x="298" y="1353"/>
                  </a:lnTo>
                  <a:lnTo>
                    <a:pt x="286" y="1368"/>
                  </a:lnTo>
                  <a:lnTo>
                    <a:pt x="275" y="1382"/>
                  </a:lnTo>
                  <a:lnTo>
                    <a:pt x="263" y="1395"/>
                  </a:lnTo>
                  <a:lnTo>
                    <a:pt x="252" y="1409"/>
                  </a:lnTo>
                  <a:lnTo>
                    <a:pt x="242" y="1422"/>
                  </a:lnTo>
                  <a:lnTo>
                    <a:pt x="231" y="1434"/>
                  </a:lnTo>
                  <a:lnTo>
                    <a:pt x="219" y="1445"/>
                  </a:lnTo>
                  <a:lnTo>
                    <a:pt x="210" y="1457"/>
                  </a:lnTo>
                  <a:lnTo>
                    <a:pt x="196" y="1472"/>
                  </a:lnTo>
                  <a:lnTo>
                    <a:pt x="183" y="1487"/>
                  </a:lnTo>
                  <a:lnTo>
                    <a:pt x="169" y="1501"/>
                  </a:lnTo>
                  <a:lnTo>
                    <a:pt x="156" y="1514"/>
                  </a:lnTo>
                  <a:lnTo>
                    <a:pt x="144" y="1526"/>
                  </a:lnTo>
                  <a:lnTo>
                    <a:pt x="133" y="1537"/>
                  </a:lnTo>
                  <a:lnTo>
                    <a:pt x="123" y="1547"/>
                  </a:lnTo>
                  <a:lnTo>
                    <a:pt x="114" y="1557"/>
                  </a:lnTo>
                  <a:lnTo>
                    <a:pt x="104" y="1564"/>
                  </a:lnTo>
                  <a:lnTo>
                    <a:pt x="95" y="1570"/>
                  </a:lnTo>
                  <a:lnTo>
                    <a:pt x="87" y="1576"/>
                  </a:lnTo>
                  <a:lnTo>
                    <a:pt x="81" y="1580"/>
                  </a:lnTo>
                  <a:lnTo>
                    <a:pt x="73" y="1583"/>
                  </a:lnTo>
                  <a:lnTo>
                    <a:pt x="68" y="1585"/>
                  </a:lnTo>
                  <a:lnTo>
                    <a:pt x="64" y="1587"/>
                  </a:lnTo>
                  <a:lnTo>
                    <a:pt x="60" y="1587"/>
                  </a:lnTo>
                  <a:lnTo>
                    <a:pt x="47" y="1585"/>
                  </a:lnTo>
                  <a:lnTo>
                    <a:pt x="33" y="1582"/>
                  </a:lnTo>
                  <a:lnTo>
                    <a:pt x="23" y="1578"/>
                  </a:lnTo>
                  <a:lnTo>
                    <a:pt x="16" y="1574"/>
                  </a:lnTo>
                  <a:lnTo>
                    <a:pt x="10" y="1568"/>
                  </a:lnTo>
                  <a:lnTo>
                    <a:pt x="4" y="1562"/>
                  </a:lnTo>
                  <a:lnTo>
                    <a:pt x="2" y="1555"/>
                  </a:lnTo>
                  <a:lnTo>
                    <a:pt x="0" y="1547"/>
                  </a:lnTo>
                  <a:lnTo>
                    <a:pt x="22" y="1484"/>
                  </a:lnTo>
                  <a:lnTo>
                    <a:pt x="43" y="1424"/>
                  </a:lnTo>
                  <a:lnTo>
                    <a:pt x="64" y="1365"/>
                  </a:lnTo>
                  <a:lnTo>
                    <a:pt x="83" y="1307"/>
                  </a:lnTo>
                  <a:lnTo>
                    <a:pt x="100" y="1251"/>
                  </a:lnTo>
                  <a:lnTo>
                    <a:pt x="119" y="1196"/>
                  </a:lnTo>
                  <a:lnTo>
                    <a:pt x="137" y="1142"/>
                  </a:lnTo>
                  <a:lnTo>
                    <a:pt x="154" y="1088"/>
                  </a:lnTo>
                  <a:lnTo>
                    <a:pt x="169" y="1038"/>
                  </a:lnTo>
                  <a:lnTo>
                    <a:pt x="185" y="986"/>
                  </a:lnTo>
                  <a:lnTo>
                    <a:pt x="200" y="938"/>
                  </a:lnTo>
                  <a:lnTo>
                    <a:pt x="214" y="890"/>
                  </a:lnTo>
                  <a:lnTo>
                    <a:pt x="227" y="842"/>
                  </a:lnTo>
                  <a:lnTo>
                    <a:pt x="238" y="796"/>
                  </a:lnTo>
                  <a:lnTo>
                    <a:pt x="250" y="752"/>
                  </a:lnTo>
                  <a:lnTo>
                    <a:pt x="262" y="710"/>
                  </a:lnTo>
                  <a:lnTo>
                    <a:pt x="269" y="675"/>
                  </a:lnTo>
                  <a:lnTo>
                    <a:pt x="275" y="643"/>
                  </a:lnTo>
                  <a:lnTo>
                    <a:pt x="283" y="612"/>
                  </a:lnTo>
                  <a:lnTo>
                    <a:pt x="286" y="581"/>
                  </a:lnTo>
                  <a:lnTo>
                    <a:pt x="292" y="553"/>
                  </a:lnTo>
                  <a:lnTo>
                    <a:pt x="298" y="524"/>
                  </a:lnTo>
                  <a:lnTo>
                    <a:pt x="302" y="495"/>
                  </a:lnTo>
                  <a:lnTo>
                    <a:pt x="306" y="470"/>
                  </a:lnTo>
                  <a:lnTo>
                    <a:pt x="310" y="443"/>
                  </a:lnTo>
                  <a:lnTo>
                    <a:pt x="311" y="418"/>
                  </a:lnTo>
                  <a:lnTo>
                    <a:pt x="315" y="395"/>
                  </a:lnTo>
                  <a:lnTo>
                    <a:pt x="317" y="372"/>
                  </a:lnTo>
                  <a:lnTo>
                    <a:pt x="319" y="349"/>
                  </a:lnTo>
                  <a:lnTo>
                    <a:pt x="319" y="328"/>
                  </a:lnTo>
                  <a:lnTo>
                    <a:pt x="321" y="307"/>
                  </a:lnTo>
                  <a:lnTo>
                    <a:pt x="321" y="288"/>
                  </a:lnTo>
                  <a:lnTo>
                    <a:pt x="321" y="280"/>
                  </a:lnTo>
                  <a:lnTo>
                    <a:pt x="319" y="272"/>
                  </a:lnTo>
                  <a:lnTo>
                    <a:pt x="319" y="265"/>
                  </a:lnTo>
                  <a:lnTo>
                    <a:pt x="319" y="257"/>
                  </a:lnTo>
                  <a:lnTo>
                    <a:pt x="317" y="247"/>
                  </a:lnTo>
                  <a:lnTo>
                    <a:pt x="315" y="238"/>
                  </a:lnTo>
                  <a:lnTo>
                    <a:pt x="313" y="226"/>
                  </a:lnTo>
                  <a:lnTo>
                    <a:pt x="311" y="217"/>
                  </a:lnTo>
                  <a:lnTo>
                    <a:pt x="310" y="205"/>
                  </a:lnTo>
                  <a:lnTo>
                    <a:pt x="308" y="194"/>
                  </a:lnTo>
                  <a:lnTo>
                    <a:pt x="302" y="169"/>
                  </a:lnTo>
                  <a:lnTo>
                    <a:pt x="294" y="142"/>
                  </a:lnTo>
                  <a:lnTo>
                    <a:pt x="288" y="113"/>
                  </a:lnTo>
                  <a:lnTo>
                    <a:pt x="290" y="100"/>
                  </a:lnTo>
                  <a:lnTo>
                    <a:pt x="294" y="86"/>
                  </a:lnTo>
                  <a:lnTo>
                    <a:pt x="298" y="75"/>
                  </a:lnTo>
                  <a:lnTo>
                    <a:pt x="302" y="63"/>
                  </a:lnTo>
                  <a:lnTo>
                    <a:pt x="308" y="52"/>
                  </a:lnTo>
                  <a:lnTo>
                    <a:pt x="313" y="42"/>
                  </a:lnTo>
                  <a:lnTo>
                    <a:pt x="319" y="34"/>
                  </a:lnTo>
                  <a:lnTo>
                    <a:pt x="327" y="27"/>
                  </a:lnTo>
                  <a:lnTo>
                    <a:pt x="334" y="21"/>
                  </a:lnTo>
                  <a:lnTo>
                    <a:pt x="342" y="15"/>
                  </a:lnTo>
                  <a:lnTo>
                    <a:pt x="350" y="9"/>
                  </a:lnTo>
                  <a:lnTo>
                    <a:pt x="359" y="6"/>
                  </a:lnTo>
                  <a:lnTo>
                    <a:pt x="369" y="4"/>
                  </a:lnTo>
                  <a:lnTo>
                    <a:pt x="379" y="0"/>
                  </a:lnTo>
                  <a:lnTo>
                    <a:pt x="388" y="0"/>
                  </a:lnTo>
                  <a:lnTo>
                    <a:pt x="4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2665413" y="2466975"/>
              <a:ext cx="1616075" cy="365125"/>
            </a:xfrm>
            <a:custGeom>
              <a:avLst/>
              <a:gdLst>
                <a:gd name="T0" fmla="*/ 1030113819 w 2036"/>
                <a:gd name="T1" fmla="*/ 2531215 h 459"/>
                <a:gd name="T2" fmla="*/ 1064136317 w 2036"/>
                <a:gd name="T3" fmla="*/ 8859254 h 459"/>
                <a:gd name="T4" fmla="*/ 1105089044 w 2036"/>
                <a:gd name="T5" fmla="*/ 22147735 h 459"/>
                <a:gd name="T6" fmla="*/ 1154861920 w 2036"/>
                <a:gd name="T7" fmla="*/ 40498648 h 459"/>
                <a:gd name="T8" fmla="*/ 1207785188 w 2036"/>
                <a:gd name="T9" fmla="*/ 64544403 h 459"/>
                <a:gd name="T10" fmla="*/ 1248107679 w 2036"/>
                <a:gd name="T11" fmla="*/ 87957739 h 459"/>
                <a:gd name="T12" fmla="*/ 1272048761 w 2036"/>
                <a:gd name="T13" fmla="*/ 105675470 h 459"/>
                <a:gd name="T14" fmla="*/ 1282759620 w 2036"/>
                <a:gd name="T15" fmla="*/ 122760770 h 459"/>
                <a:gd name="T16" fmla="*/ 1280869702 w 2036"/>
                <a:gd name="T17" fmla="*/ 139846069 h 459"/>
                <a:gd name="T18" fmla="*/ 1268268924 w 2036"/>
                <a:gd name="T19" fmla="*/ 156931369 h 459"/>
                <a:gd name="T20" fmla="*/ 1246847204 w 2036"/>
                <a:gd name="T21" fmla="*/ 170219848 h 459"/>
                <a:gd name="T22" fmla="*/ 1215345655 w 2036"/>
                <a:gd name="T23" fmla="*/ 180977111 h 459"/>
                <a:gd name="T24" fmla="*/ 1186363469 w 2036"/>
                <a:gd name="T25" fmla="*/ 188570755 h 459"/>
                <a:gd name="T26" fmla="*/ 1148561134 w 2036"/>
                <a:gd name="T27" fmla="*/ 194898791 h 459"/>
                <a:gd name="T28" fmla="*/ 1101308414 w 2036"/>
                <a:gd name="T29" fmla="*/ 196796804 h 459"/>
                <a:gd name="T30" fmla="*/ 1043344834 w 2036"/>
                <a:gd name="T31" fmla="*/ 198062411 h 459"/>
                <a:gd name="T32" fmla="*/ 882685110 w 2036"/>
                <a:gd name="T33" fmla="*/ 201859233 h 459"/>
                <a:gd name="T34" fmla="*/ 684222853 w 2036"/>
                <a:gd name="T35" fmla="*/ 216413368 h 459"/>
                <a:gd name="T36" fmla="*/ 580266234 w 2036"/>
                <a:gd name="T37" fmla="*/ 228436239 h 459"/>
                <a:gd name="T38" fmla="*/ 516001868 w 2036"/>
                <a:gd name="T39" fmla="*/ 238561097 h 459"/>
                <a:gd name="T40" fmla="*/ 456778608 w 2036"/>
                <a:gd name="T41" fmla="*/ 246787146 h 459"/>
                <a:gd name="T42" fmla="*/ 403855240 w 2036"/>
                <a:gd name="T43" fmla="*/ 254380790 h 459"/>
                <a:gd name="T44" fmla="*/ 357862201 w 2036"/>
                <a:gd name="T45" fmla="*/ 261341232 h 459"/>
                <a:gd name="T46" fmla="*/ 316909473 w 2036"/>
                <a:gd name="T47" fmla="*/ 268934875 h 459"/>
                <a:gd name="T48" fmla="*/ 281627294 w 2036"/>
                <a:gd name="T49" fmla="*/ 274629710 h 459"/>
                <a:gd name="T50" fmla="*/ 252645901 w 2036"/>
                <a:gd name="T51" fmla="*/ 280957746 h 459"/>
                <a:gd name="T52" fmla="*/ 227444345 w 2036"/>
                <a:gd name="T53" fmla="*/ 286652581 h 459"/>
                <a:gd name="T54" fmla="*/ 209173018 w 2036"/>
                <a:gd name="T55" fmla="*/ 289183795 h 459"/>
                <a:gd name="T56" fmla="*/ 189641960 w 2036"/>
                <a:gd name="T57" fmla="*/ 287918188 h 459"/>
                <a:gd name="T58" fmla="*/ 161920248 w 2036"/>
                <a:gd name="T59" fmla="*/ 282223353 h 459"/>
                <a:gd name="T60" fmla="*/ 126638069 w 2036"/>
                <a:gd name="T61" fmla="*/ 268934875 h 459"/>
                <a:gd name="T62" fmla="*/ 84425636 w 2036"/>
                <a:gd name="T63" fmla="*/ 250583968 h 459"/>
                <a:gd name="T64" fmla="*/ 47882970 w 2036"/>
                <a:gd name="T65" fmla="*/ 232233061 h 459"/>
                <a:gd name="T66" fmla="*/ 22681407 w 2036"/>
                <a:gd name="T67" fmla="*/ 216413368 h 459"/>
                <a:gd name="T68" fmla="*/ 6930233 w 2036"/>
                <a:gd name="T69" fmla="*/ 204390447 h 459"/>
                <a:gd name="T70" fmla="*/ 0 w 2036"/>
                <a:gd name="T71" fmla="*/ 193633184 h 459"/>
                <a:gd name="T72" fmla="*/ 1889919 w 2036"/>
                <a:gd name="T73" fmla="*/ 182242719 h 459"/>
                <a:gd name="T74" fmla="*/ 11970544 w 2036"/>
                <a:gd name="T75" fmla="*/ 174016669 h 459"/>
                <a:gd name="T76" fmla="*/ 28982199 w 2036"/>
                <a:gd name="T77" fmla="*/ 166423026 h 459"/>
                <a:gd name="T78" fmla="*/ 54183768 w 2036"/>
                <a:gd name="T79" fmla="*/ 161993798 h 459"/>
                <a:gd name="T80" fmla="*/ 135458217 w 2036"/>
                <a:gd name="T81" fmla="*/ 150603333 h 459"/>
                <a:gd name="T82" fmla="*/ 238155205 w 2036"/>
                <a:gd name="T83" fmla="*/ 136049248 h 459"/>
                <a:gd name="T84" fmla="*/ 348411816 w 2036"/>
                <a:gd name="T85" fmla="*/ 118963948 h 459"/>
                <a:gd name="T86" fmla="*/ 463078600 w 2036"/>
                <a:gd name="T87" fmla="*/ 101246217 h 459"/>
                <a:gd name="T88" fmla="*/ 558844514 w 2036"/>
                <a:gd name="T89" fmla="*/ 84160917 h 459"/>
                <a:gd name="T90" fmla="*/ 636969339 w 2036"/>
                <a:gd name="T91" fmla="*/ 69606832 h 459"/>
                <a:gd name="T92" fmla="*/ 708794172 w 2036"/>
                <a:gd name="T93" fmla="*/ 56318354 h 459"/>
                <a:gd name="T94" fmla="*/ 772428301 w 2036"/>
                <a:gd name="T95" fmla="*/ 44927876 h 459"/>
                <a:gd name="T96" fmla="*/ 828501168 w 2036"/>
                <a:gd name="T97" fmla="*/ 34170612 h 459"/>
                <a:gd name="T98" fmla="*/ 875124643 w 2036"/>
                <a:gd name="T99" fmla="*/ 25944557 h 459"/>
                <a:gd name="T100" fmla="*/ 915447134 w 2036"/>
                <a:gd name="T101" fmla="*/ 18350913 h 459"/>
                <a:gd name="T102" fmla="*/ 946948682 w 2036"/>
                <a:gd name="T103" fmla="*/ 13288484 h 459"/>
                <a:gd name="T104" fmla="*/ 982861099 w 2036"/>
                <a:gd name="T105" fmla="*/ 5062430 h 459"/>
                <a:gd name="T106" fmla="*/ 1008692892 w 2036"/>
                <a:gd name="T107" fmla="*/ 0 h 4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36"/>
                <a:gd name="T163" fmla="*/ 0 h 459"/>
                <a:gd name="T164" fmla="*/ 2036 w 2036"/>
                <a:gd name="T165" fmla="*/ 459 h 4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36" h="459">
                  <a:moveTo>
                    <a:pt x="1606" y="0"/>
                  </a:moveTo>
                  <a:lnTo>
                    <a:pt x="1614" y="0"/>
                  </a:lnTo>
                  <a:lnTo>
                    <a:pt x="1626" y="2"/>
                  </a:lnTo>
                  <a:lnTo>
                    <a:pt x="1635" y="4"/>
                  </a:lnTo>
                  <a:lnTo>
                    <a:pt x="1647" y="6"/>
                  </a:lnTo>
                  <a:lnTo>
                    <a:pt x="1660" y="8"/>
                  </a:lnTo>
                  <a:lnTo>
                    <a:pt x="1674" y="10"/>
                  </a:lnTo>
                  <a:lnTo>
                    <a:pt x="1689" y="14"/>
                  </a:lnTo>
                  <a:lnTo>
                    <a:pt x="1702" y="20"/>
                  </a:lnTo>
                  <a:lnTo>
                    <a:pt x="1720" y="23"/>
                  </a:lnTo>
                  <a:lnTo>
                    <a:pt x="1737" y="29"/>
                  </a:lnTo>
                  <a:lnTo>
                    <a:pt x="1754" y="35"/>
                  </a:lnTo>
                  <a:lnTo>
                    <a:pt x="1771" y="41"/>
                  </a:lnTo>
                  <a:lnTo>
                    <a:pt x="1791" y="48"/>
                  </a:lnTo>
                  <a:lnTo>
                    <a:pt x="1812" y="56"/>
                  </a:lnTo>
                  <a:lnTo>
                    <a:pt x="1833" y="64"/>
                  </a:lnTo>
                  <a:lnTo>
                    <a:pt x="1854" y="73"/>
                  </a:lnTo>
                  <a:lnTo>
                    <a:pt x="1877" y="83"/>
                  </a:lnTo>
                  <a:lnTo>
                    <a:pt x="1898" y="93"/>
                  </a:lnTo>
                  <a:lnTo>
                    <a:pt x="1917" y="102"/>
                  </a:lnTo>
                  <a:lnTo>
                    <a:pt x="1935" y="112"/>
                  </a:lnTo>
                  <a:lnTo>
                    <a:pt x="1952" y="121"/>
                  </a:lnTo>
                  <a:lnTo>
                    <a:pt x="1967" y="129"/>
                  </a:lnTo>
                  <a:lnTo>
                    <a:pt x="1981" y="139"/>
                  </a:lnTo>
                  <a:lnTo>
                    <a:pt x="1992" y="146"/>
                  </a:lnTo>
                  <a:lnTo>
                    <a:pt x="2002" y="154"/>
                  </a:lnTo>
                  <a:lnTo>
                    <a:pt x="2011" y="162"/>
                  </a:lnTo>
                  <a:lnTo>
                    <a:pt x="2019" y="167"/>
                  </a:lnTo>
                  <a:lnTo>
                    <a:pt x="2025" y="175"/>
                  </a:lnTo>
                  <a:lnTo>
                    <a:pt x="2031" y="181"/>
                  </a:lnTo>
                  <a:lnTo>
                    <a:pt x="2034" y="188"/>
                  </a:lnTo>
                  <a:lnTo>
                    <a:pt x="2036" y="194"/>
                  </a:lnTo>
                  <a:lnTo>
                    <a:pt x="2036" y="200"/>
                  </a:lnTo>
                  <a:lnTo>
                    <a:pt x="2036" y="208"/>
                  </a:lnTo>
                  <a:lnTo>
                    <a:pt x="2034" y="215"/>
                  </a:lnTo>
                  <a:lnTo>
                    <a:pt x="2033" y="221"/>
                  </a:lnTo>
                  <a:lnTo>
                    <a:pt x="2029" y="229"/>
                  </a:lnTo>
                  <a:lnTo>
                    <a:pt x="2025" y="236"/>
                  </a:lnTo>
                  <a:lnTo>
                    <a:pt x="2019" y="242"/>
                  </a:lnTo>
                  <a:lnTo>
                    <a:pt x="2013" y="248"/>
                  </a:lnTo>
                  <a:lnTo>
                    <a:pt x="2008" y="254"/>
                  </a:lnTo>
                  <a:lnTo>
                    <a:pt x="1998" y="260"/>
                  </a:lnTo>
                  <a:lnTo>
                    <a:pt x="1990" y="265"/>
                  </a:lnTo>
                  <a:lnTo>
                    <a:pt x="1979" y="269"/>
                  </a:lnTo>
                  <a:lnTo>
                    <a:pt x="1967" y="275"/>
                  </a:lnTo>
                  <a:lnTo>
                    <a:pt x="1956" y="279"/>
                  </a:lnTo>
                  <a:lnTo>
                    <a:pt x="1942" y="283"/>
                  </a:lnTo>
                  <a:lnTo>
                    <a:pt x="1929" y="286"/>
                  </a:lnTo>
                  <a:lnTo>
                    <a:pt x="1914" y="290"/>
                  </a:lnTo>
                  <a:lnTo>
                    <a:pt x="1904" y="292"/>
                  </a:lnTo>
                  <a:lnTo>
                    <a:pt x="1894" y="296"/>
                  </a:lnTo>
                  <a:lnTo>
                    <a:pt x="1883" y="298"/>
                  </a:lnTo>
                  <a:lnTo>
                    <a:pt x="1869" y="302"/>
                  </a:lnTo>
                  <a:lnTo>
                    <a:pt x="1856" y="304"/>
                  </a:lnTo>
                  <a:lnTo>
                    <a:pt x="1841" y="306"/>
                  </a:lnTo>
                  <a:lnTo>
                    <a:pt x="1823" y="308"/>
                  </a:lnTo>
                  <a:lnTo>
                    <a:pt x="1806" y="309"/>
                  </a:lnTo>
                  <a:lnTo>
                    <a:pt x="1789" y="309"/>
                  </a:lnTo>
                  <a:lnTo>
                    <a:pt x="1770" y="311"/>
                  </a:lnTo>
                  <a:lnTo>
                    <a:pt x="1748" y="311"/>
                  </a:lnTo>
                  <a:lnTo>
                    <a:pt x="1727" y="313"/>
                  </a:lnTo>
                  <a:lnTo>
                    <a:pt x="1704" y="313"/>
                  </a:lnTo>
                  <a:lnTo>
                    <a:pt x="1681" y="313"/>
                  </a:lnTo>
                  <a:lnTo>
                    <a:pt x="1656" y="313"/>
                  </a:lnTo>
                  <a:lnTo>
                    <a:pt x="1631" y="313"/>
                  </a:lnTo>
                  <a:lnTo>
                    <a:pt x="1556" y="315"/>
                  </a:lnTo>
                  <a:lnTo>
                    <a:pt x="1480" y="315"/>
                  </a:lnTo>
                  <a:lnTo>
                    <a:pt x="1401" y="319"/>
                  </a:lnTo>
                  <a:lnTo>
                    <a:pt x="1324" y="323"/>
                  </a:lnTo>
                  <a:lnTo>
                    <a:pt x="1246" y="329"/>
                  </a:lnTo>
                  <a:lnTo>
                    <a:pt x="1165" y="334"/>
                  </a:lnTo>
                  <a:lnTo>
                    <a:pt x="1086" y="342"/>
                  </a:lnTo>
                  <a:lnTo>
                    <a:pt x="1006" y="350"/>
                  </a:lnTo>
                  <a:lnTo>
                    <a:pt x="977" y="354"/>
                  </a:lnTo>
                  <a:lnTo>
                    <a:pt x="948" y="357"/>
                  </a:lnTo>
                  <a:lnTo>
                    <a:pt x="921" y="361"/>
                  </a:lnTo>
                  <a:lnTo>
                    <a:pt x="894" y="365"/>
                  </a:lnTo>
                  <a:lnTo>
                    <a:pt x="869" y="369"/>
                  </a:lnTo>
                  <a:lnTo>
                    <a:pt x="844" y="373"/>
                  </a:lnTo>
                  <a:lnTo>
                    <a:pt x="819" y="377"/>
                  </a:lnTo>
                  <a:lnTo>
                    <a:pt x="794" y="380"/>
                  </a:lnTo>
                  <a:lnTo>
                    <a:pt x="771" y="382"/>
                  </a:lnTo>
                  <a:lnTo>
                    <a:pt x="748" y="386"/>
                  </a:lnTo>
                  <a:lnTo>
                    <a:pt x="725" y="390"/>
                  </a:lnTo>
                  <a:lnTo>
                    <a:pt x="704" y="394"/>
                  </a:lnTo>
                  <a:lnTo>
                    <a:pt x="683" y="396"/>
                  </a:lnTo>
                  <a:lnTo>
                    <a:pt x="662" y="400"/>
                  </a:lnTo>
                  <a:lnTo>
                    <a:pt x="641" y="402"/>
                  </a:lnTo>
                  <a:lnTo>
                    <a:pt x="622" y="405"/>
                  </a:lnTo>
                  <a:lnTo>
                    <a:pt x="604" y="407"/>
                  </a:lnTo>
                  <a:lnTo>
                    <a:pt x="585" y="411"/>
                  </a:lnTo>
                  <a:lnTo>
                    <a:pt x="568" y="413"/>
                  </a:lnTo>
                  <a:lnTo>
                    <a:pt x="551" y="417"/>
                  </a:lnTo>
                  <a:lnTo>
                    <a:pt x="533" y="419"/>
                  </a:lnTo>
                  <a:lnTo>
                    <a:pt x="518" y="423"/>
                  </a:lnTo>
                  <a:lnTo>
                    <a:pt x="503" y="425"/>
                  </a:lnTo>
                  <a:lnTo>
                    <a:pt x="487" y="427"/>
                  </a:lnTo>
                  <a:lnTo>
                    <a:pt x="474" y="430"/>
                  </a:lnTo>
                  <a:lnTo>
                    <a:pt x="460" y="432"/>
                  </a:lnTo>
                  <a:lnTo>
                    <a:pt x="447" y="434"/>
                  </a:lnTo>
                  <a:lnTo>
                    <a:pt x="435" y="436"/>
                  </a:lnTo>
                  <a:lnTo>
                    <a:pt x="424" y="440"/>
                  </a:lnTo>
                  <a:lnTo>
                    <a:pt x="412" y="442"/>
                  </a:lnTo>
                  <a:lnTo>
                    <a:pt x="401" y="444"/>
                  </a:lnTo>
                  <a:lnTo>
                    <a:pt x="391" y="446"/>
                  </a:lnTo>
                  <a:lnTo>
                    <a:pt x="380" y="448"/>
                  </a:lnTo>
                  <a:lnTo>
                    <a:pt x="368" y="451"/>
                  </a:lnTo>
                  <a:lnTo>
                    <a:pt x="361" y="453"/>
                  </a:lnTo>
                  <a:lnTo>
                    <a:pt x="351" y="455"/>
                  </a:lnTo>
                  <a:lnTo>
                    <a:pt x="343" y="455"/>
                  </a:lnTo>
                  <a:lnTo>
                    <a:pt x="338" y="457"/>
                  </a:lnTo>
                  <a:lnTo>
                    <a:pt x="332" y="457"/>
                  </a:lnTo>
                  <a:lnTo>
                    <a:pt x="326" y="459"/>
                  </a:lnTo>
                  <a:lnTo>
                    <a:pt x="318" y="457"/>
                  </a:lnTo>
                  <a:lnTo>
                    <a:pt x="311" y="457"/>
                  </a:lnTo>
                  <a:lnTo>
                    <a:pt x="301" y="455"/>
                  </a:lnTo>
                  <a:lnTo>
                    <a:pt x="290" y="453"/>
                  </a:lnTo>
                  <a:lnTo>
                    <a:pt x="280" y="451"/>
                  </a:lnTo>
                  <a:lnTo>
                    <a:pt x="268" y="448"/>
                  </a:lnTo>
                  <a:lnTo>
                    <a:pt x="257" y="446"/>
                  </a:lnTo>
                  <a:lnTo>
                    <a:pt x="243" y="440"/>
                  </a:lnTo>
                  <a:lnTo>
                    <a:pt x="230" y="436"/>
                  </a:lnTo>
                  <a:lnTo>
                    <a:pt x="215" y="430"/>
                  </a:lnTo>
                  <a:lnTo>
                    <a:pt x="201" y="425"/>
                  </a:lnTo>
                  <a:lnTo>
                    <a:pt x="186" y="419"/>
                  </a:lnTo>
                  <a:lnTo>
                    <a:pt x="169" y="411"/>
                  </a:lnTo>
                  <a:lnTo>
                    <a:pt x="151" y="403"/>
                  </a:lnTo>
                  <a:lnTo>
                    <a:pt x="134" y="396"/>
                  </a:lnTo>
                  <a:lnTo>
                    <a:pt x="117" y="386"/>
                  </a:lnTo>
                  <a:lnTo>
                    <a:pt x="103" y="379"/>
                  </a:lnTo>
                  <a:lnTo>
                    <a:pt x="90" y="373"/>
                  </a:lnTo>
                  <a:lnTo>
                    <a:pt x="76" y="367"/>
                  </a:lnTo>
                  <a:lnTo>
                    <a:pt x="65" y="359"/>
                  </a:lnTo>
                  <a:lnTo>
                    <a:pt x="55" y="354"/>
                  </a:lnTo>
                  <a:lnTo>
                    <a:pt x="46" y="348"/>
                  </a:lnTo>
                  <a:lnTo>
                    <a:pt x="36" y="342"/>
                  </a:lnTo>
                  <a:lnTo>
                    <a:pt x="28" y="336"/>
                  </a:lnTo>
                  <a:lnTo>
                    <a:pt x="23" y="332"/>
                  </a:lnTo>
                  <a:lnTo>
                    <a:pt x="15" y="327"/>
                  </a:lnTo>
                  <a:lnTo>
                    <a:pt x="11" y="323"/>
                  </a:lnTo>
                  <a:lnTo>
                    <a:pt x="7" y="317"/>
                  </a:lnTo>
                  <a:lnTo>
                    <a:pt x="3" y="313"/>
                  </a:lnTo>
                  <a:lnTo>
                    <a:pt x="2" y="309"/>
                  </a:lnTo>
                  <a:lnTo>
                    <a:pt x="0" y="306"/>
                  </a:lnTo>
                  <a:lnTo>
                    <a:pt x="0" y="302"/>
                  </a:lnTo>
                  <a:lnTo>
                    <a:pt x="0" y="298"/>
                  </a:lnTo>
                  <a:lnTo>
                    <a:pt x="2" y="292"/>
                  </a:lnTo>
                  <a:lnTo>
                    <a:pt x="3" y="288"/>
                  </a:lnTo>
                  <a:lnTo>
                    <a:pt x="5" y="284"/>
                  </a:lnTo>
                  <a:lnTo>
                    <a:pt x="9" y="281"/>
                  </a:lnTo>
                  <a:lnTo>
                    <a:pt x="13" y="277"/>
                  </a:lnTo>
                  <a:lnTo>
                    <a:pt x="19" y="275"/>
                  </a:lnTo>
                  <a:lnTo>
                    <a:pt x="25" y="271"/>
                  </a:lnTo>
                  <a:lnTo>
                    <a:pt x="30" y="269"/>
                  </a:lnTo>
                  <a:lnTo>
                    <a:pt x="38" y="265"/>
                  </a:lnTo>
                  <a:lnTo>
                    <a:pt x="46" y="263"/>
                  </a:lnTo>
                  <a:lnTo>
                    <a:pt x="53" y="261"/>
                  </a:lnTo>
                  <a:lnTo>
                    <a:pt x="63" y="258"/>
                  </a:lnTo>
                  <a:lnTo>
                    <a:pt x="75" y="258"/>
                  </a:lnTo>
                  <a:lnTo>
                    <a:pt x="86" y="256"/>
                  </a:lnTo>
                  <a:lnTo>
                    <a:pt x="98" y="254"/>
                  </a:lnTo>
                  <a:lnTo>
                    <a:pt x="136" y="250"/>
                  </a:lnTo>
                  <a:lnTo>
                    <a:pt x="174" y="244"/>
                  </a:lnTo>
                  <a:lnTo>
                    <a:pt x="215" y="238"/>
                  </a:lnTo>
                  <a:lnTo>
                    <a:pt x="253" y="233"/>
                  </a:lnTo>
                  <a:lnTo>
                    <a:pt x="295" y="229"/>
                  </a:lnTo>
                  <a:lnTo>
                    <a:pt x="336" y="221"/>
                  </a:lnTo>
                  <a:lnTo>
                    <a:pt x="378" y="215"/>
                  </a:lnTo>
                  <a:lnTo>
                    <a:pt x="420" y="210"/>
                  </a:lnTo>
                  <a:lnTo>
                    <a:pt x="464" y="204"/>
                  </a:lnTo>
                  <a:lnTo>
                    <a:pt x="508" y="196"/>
                  </a:lnTo>
                  <a:lnTo>
                    <a:pt x="553" y="188"/>
                  </a:lnTo>
                  <a:lnTo>
                    <a:pt x="597" y="183"/>
                  </a:lnTo>
                  <a:lnTo>
                    <a:pt x="643" y="175"/>
                  </a:lnTo>
                  <a:lnTo>
                    <a:pt x="689" y="167"/>
                  </a:lnTo>
                  <a:lnTo>
                    <a:pt x="735" y="160"/>
                  </a:lnTo>
                  <a:lnTo>
                    <a:pt x="783" y="152"/>
                  </a:lnTo>
                  <a:lnTo>
                    <a:pt x="817" y="144"/>
                  </a:lnTo>
                  <a:lnTo>
                    <a:pt x="852" y="139"/>
                  </a:lnTo>
                  <a:lnTo>
                    <a:pt x="887" y="133"/>
                  </a:lnTo>
                  <a:lnTo>
                    <a:pt x="919" y="127"/>
                  </a:lnTo>
                  <a:lnTo>
                    <a:pt x="950" y="121"/>
                  </a:lnTo>
                  <a:lnTo>
                    <a:pt x="981" y="116"/>
                  </a:lnTo>
                  <a:lnTo>
                    <a:pt x="1011" y="110"/>
                  </a:lnTo>
                  <a:lnTo>
                    <a:pt x="1042" y="104"/>
                  </a:lnTo>
                  <a:lnTo>
                    <a:pt x="1071" y="100"/>
                  </a:lnTo>
                  <a:lnTo>
                    <a:pt x="1098" y="94"/>
                  </a:lnTo>
                  <a:lnTo>
                    <a:pt x="1125" y="89"/>
                  </a:lnTo>
                  <a:lnTo>
                    <a:pt x="1151" y="85"/>
                  </a:lnTo>
                  <a:lnTo>
                    <a:pt x="1176" y="81"/>
                  </a:lnTo>
                  <a:lnTo>
                    <a:pt x="1201" y="75"/>
                  </a:lnTo>
                  <a:lnTo>
                    <a:pt x="1226" y="71"/>
                  </a:lnTo>
                  <a:lnTo>
                    <a:pt x="1249" y="68"/>
                  </a:lnTo>
                  <a:lnTo>
                    <a:pt x="1272" y="62"/>
                  </a:lnTo>
                  <a:lnTo>
                    <a:pt x="1294" y="58"/>
                  </a:lnTo>
                  <a:lnTo>
                    <a:pt x="1315" y="54"/>
                  </a:lnTo>
                  <a:lnTo>
                    <a:pt x="1334" y="50"/>
                  </a:lnTo>
                  <a:lnTo>
                    <a:pt x="1353" y="48"/>
                  </a:lnTo>
                  <a:lnTo>
                    <a:pt x="1372" y="45"/>
                  </a:lnTo>
                  <a:lnTo>
                    <a:pt x="1389" y="41"/>
                  </a:lnTo>
                  <a:lnTo>
                    <a:pt x="1407" y="39"/>
                  </a:lnTo>
                  <a:lnTo>
                    <a:pt x="1422" y="35"/>
                  </a:lnTo>
                  <a:lnTo>
                    <a:pt x="1437" y="33"/>
                  </a:lnTo>
                  <a:lnTo>
                    <a:pt x="1453" y="29"/>
                  </a:lnTo>
                  <a:lnTo>
                    <a:pt x="1466" y="27"/>
                  </a:lnTo>
                  <a:lnTo>
                    <a:pt x="1480" y="25"/>
                  </a:lnTo>
                  <a:lnTo>
                    <a:pt x="1491" y="23"/>
                  </a:lnTo>
                  <a:lnTo>
                    <a:pt x="1503" y="21"/>
                  </a:lnTo>
                  <a:lnTo>
                    <a:pt x="1514" y="20"/>
                  </a:lnTo>
                  <a:lnTo>
                    <a:pt x="1532" y="14"/>
                  </a:lnTo>
                  <a:lnTo>
                    <a:pt x="1547" y="12"/>
                  </a:lnTo>
                  <a:lnTo>
                    <a:pt x="1560" y="8"/>
                  </a:lnTo>
                  <a:lnTo>
                    <a:pt x="1572" y="6"/>
                  </a:lnTo>
                  <a:lnTo>
                    <a:pt x="1583" y="4"/>
                  </a:lnTo>
                  <a:lnTo>
                    <a:pt x="1593" y="2"/>
                  </a:lnTo>
                  <a:lnTo>
                    <a:pt x="1601" y="0"/>
                  </a:lnTo>
                  <a:lnTo>
                    <a:pt x="16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9600" y="1165982"/>
            <a:ext cx="1447800" cy="1302254"/>
            <a:chOff x="609600" y="1165982"/>
            <a:chExt cx="1447800" cy="1302254"/>
          </a:xfrm>
        </p:grpSpPr>
        <p:pic>
          <p:nvPicPr>
            <p:cNvPr id="13" name="Picture 2" descr="C:\Users\Meishing\Desktop\meizhou pics\43-11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28333" r="58334"/>
            <a:stretch>
              <a:fillRect/>
            </a:stretch>
          </p:blipFill>
          <p:spPr bwMode="auto">
            <a:xfrm>
              <a:off x="609600" y="1165982"/>
              <a:ext cx="1447800" cy="1302254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1524000" y="17526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4" grpId="0" animBg="1"/>
      <p:bldP spid="7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0" name="AutoShape 20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52600" y="25908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游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行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43600" y="42672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游戏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43400" y="39624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pic>
        <p:nvPicPr>
          <p:cNvPr id="14338" name="Picture 2" descr="HK Disneyland parade 4 by Dave Q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95700"/>
            <a:ext cx="4216400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File:Flickr - Official U.S. Navy Imagery - Sailors play board games with children at the Cameron Community Ministries during Rochester Navy Week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4770" y="762000"/>
            <a:ext cx="4689230" cy="3124200"/>
          </a:xfrm>
          <a:prstGeom prst="rect">
            <a:avLst/>
          </a:prstGeom>
          <a:noFill/>
        </p:spPr>
      </p:pic>
      <p:pic>
        <p:nvPicPr>
          <p:cNvPr id="20" name="Picture 3" descr="C:\Users\Meishing\Desktop\meizhou pics\43-36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l="37500" r="43333"/>
          <a:stretch>
            <a:fillRect/>
          </a:stretch>
        </p:blipFill>
        <p:spPr bwMode="auto">
          <a:xfrm>
            <a:off x="304800" y="1066800"/>
            <a:ext cx="1879102" cy="11319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5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89" name="Picture 1" descr="C:\Users\Meishing\Desktop\meizhou pics\43-3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3000"/>
            <a:ext cx="8620606" cy="5715000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>
            <a:off x="1447800" y="3429000"/>
            <a:ext cx="472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47800" y="4419600"/>
            <a:ext cx="6172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5562600"/>
            <a:ext cx="4800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24000" y="6553200"/>
            <a:ext cx="6629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HK Disneyland parade 4 by Dave Q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2133600"/>
            <a:ext cx="1524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File:Video Game Barnstar Hires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4343400"/>
            <a:ext cx="1514475" cy="143767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172200" y="1828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卡通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3800" y="51054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1447800" y="2438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交通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6" name="Picture 2" descr="File:Beijing traffic ja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429000"/>
            <a:ext cx="4005651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90801" y="6611779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r>
              <a:rPr lang="zh-TW" altLang="en-US" sz="1000" dirty="0" smtClean="0"/>
              <a:t>北京交通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71800" y="7620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通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00400" y="990600"/>
            <a:ext cx="1066800" cy="990600"/>
            <a:chOff x="4233862" y="3486150"/>
            <a:chExt cx="4262438" cy="3371850"/>
          </a:xfrm>
        </p:grpSpPr>
        <p:sp>
          <p:nvSpPr>
            <p:cNvPr id="13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68" name="Picture 4" descr="Mickey Mouse - The Mad Doctor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2819400"/>
            <a:ext cx="3124200" cy="224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533400" y="990600"/>
            <a:ext cx="1447800" cy="1302254"/>
            <a:chOff x="533400" y="990600"/>
            <a:chExt cx="1447800" cy="1302254"/>
          </a:xfrm>
        </p:grpSpPr>
        <p:pic>
          <p:nvPicPr>
            <p:cNvPr id="21" name="Picture 2" descr="C:\Users\Meishing\Desktop\meizhou pics\43-11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57500" r="29167"/>
            <a:stretch>
              <a:fillRect/>
            </a:stretch>
          </p:blipFill>
          <p:spPr bwMode="auto">
            <a:xfrm>
              <a:off x="533400" y="990600"/>
              <a:ext cx="1447800" cy="1302254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1447800" y="1371600"/>
              <a:ext cx="304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12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943600" y="16002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抱怨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9000" y="3810000"/>
            <a:ext cx="685800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抱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着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211669"/>
            <a:ext cx="5867400" cy="646331"/>
            <a:chOff x="762000" y="3809999"/>
            <a:chExt cx="5105400" cy="2253837"/>
          </a:xfrm>
        </p:grpSpPr>
        <p:sp>
          <p:nvSpPr>
            <p:cNvPr id="26" name="TextBox 25"/>
            <p:cNvSpPr txBox="1"/>
            <p:nvPr/>
          </p:nvSpPr>
          <p:spPr>
            <a:xfrm>
              <a:off x="762000" y="3809999"/>
              <a:ext cx="5105400" cy="22538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你抱得动这几本书吗</a:t>
              </a:r>
              <a:r>
                <a:rPr lang="en-US" altLang="zh-CN" sz="3600" dirty="0" smtClean="0"/>
                <a:t>?</a:t>
              </a:r>
            </a:p>
          </p:txBody>
        </p:sp>
        <p:sp>
          <p:nvSpPr>
            <p:cNvPr id="27" name="Action Button: Sound 26">
              <a:hlinkClick r:id="" action="ppaction://noaction" highlightClick="1"/>
            </p:cNvPr>
            <p:cNvSpPr/>
            <p:nvPr/>
          </p:nvSpPr>
          <p:spPr>
            <a:xfrm>
              <a:off x="5306367" y="4196498"/>
              <a:ext cx="330956" cy="1207814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2390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</a:t>
            </a:r>
            <a:r>
              <a:rPr lang="zh-CN" altLang="en-US" dirty="0" smtClean="0"/>
              <a:t>问题</a:t>
            </a:r>
            <a:endParaRPr lang="en-US" dirty="0"/>
          </a:p>
        </p:txBody>
      </p:sp>
      <p:pic>
        <p:nvPicPr>
          <p:cNvPr id="11" name="Picture 4" descr="http://upload.wikimedia.org/wikipedia/commons/thumb/c/c9/Firmin_Baes_-_Doux_r%C3%AAves.jpg/200px-Firmin_Baes_-_Doux_r%C3%AAve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048000"/>
            <a:ext cx="220980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048000" y="10668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0" y="11430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包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193" name="Picture 1" descr="C:\Users\Meishing\Dropbox\Yahoo! Mail\新檔案_3.jp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t="2112" r="2819"/>
          <a:stretch>
            <a:fillRect/>
          </a:stretch>
        </p:blipFill>
        <p:spPr bwMode="auto">
          <a:xfrm>
            <a:off x="4800600" y="2667000"/>
            <a:ext cx="3886200" cy="353218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761999" y="1066800"/>
            <a:ext cx="1381265" cy="1325235"/>
            <a:chOff x="761999" y="1066800"/>
            <a:chExt cx="1381265" cy="1325235"/>
          </a:xfrm>
        </p:grpSpPr>
        <p:pic>
          <p:nvPicPr>
            <p:cNvPr id="24" name="Picture 2" descr="C:\Users\Meishing\Desktop\meizhou pics\43-11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72500" r="15000"/>
            <a:stretch>
              <a:fillRect/>
            </a:stretch>
          </p:blipFill>
          <p:spPr bwMode="auto">
            <a:xfrm>
              <a:off x="761999" y="1066800"/>
              <a:ext cx="1381265" cy="1325235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676400" y="1600200"/>
              <a:ext cx="2286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3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2" grpId="0"/>
      <p:bldP spid="12" grpId="1"/>
      <p:bldP spid="13" grpId="0"/>
      <p:bldP spid="1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Meishing\Desktop\meizhou pics\43-3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838200"/>
            <a:ext cx="9144000" cy="53826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71600" y="28194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latin typeface="Adobe Kaiti Std R" pitchFamily="18" charset="-128"/>
                <a:ea typeface="Adobe Kaiti Std R" pitchFamily="18" charset="-128"/>
              </a:rPr>
              <a:t>足</a:t>
            </a:r>
            <a:endParaRPr lang="en-US" sz="8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9144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altLang="zh-TW" sz="8000" b="1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514600" y="5257800"/>
            <a:ext cx="6248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38400" y="6096000"/>
            <a:ext cx="5105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5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90600" y="3200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看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着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590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拿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着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1" name="Picture 1" descr="C:\Users\Meishing\Desktop\meizhou pics\pics\pics\12.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3218" b="3448"/>
          <a:stretch>
            <a:fillRect/>
          </a:stretch>
        </p:blipFill>
        <p:spPr bwMode="auto">
          <a:xfrm>
            <a:off x="762000" y="4267200"/>
            <a:ext cx="2286000" cy="2286000"/>
          </a:xfrm>
          <a:prstGeom prst="rect">
            <a:avLst/>
          </a:prstGeom>
          <a:noFill/>
        </p:spPr>
      </p:pic>
      <p:pic>
        <p:nvPicPr>
          <p:cNvPr id="5122" name="Picture 2" descr="C:\Users\Meishing\Desktop\meizhou pics\pics\pics\t¼¼S+Çsåèmics\finger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943600" y="3962400"/>
            <a:ext cx="2343150" cy="2076450"/>
          </a:xfrm>
          <a:prstGeom prst="rect">
            <a:avLst/>
          </a:prstGeom>
          <a:noFill/>
        </p:spPr>
      </p:pic>
      <p:pic>
        <p:nvPicPr>
          <p:cNvPr id="17" name="Picture 3" descr="C:\Users\Meishing\Desktop\meizhou pics\43-36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81667"/>
          <a:stretch>
            <a:fillRect/>
          </a:stretch>
        </p:blipFill>
        <p:spPr bwMode="auto">
          <a:xfrm>
            <a:off x="1066800" y="1219200"/>
            <a:ext cx="2039405" cy="1284301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191000" y="12192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latin typeface="Adobe Kaiti Std R" pitchFamily="18" charset="-128"/>
                <a:ea typeface="Adobe Kaiti Std R" pitchFamily="18" charset="-128"/>
              </a:rPr>
              <a:t>着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16764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目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meizhou pics\43-3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9200"/>
            <a:ext cx="9027864" cy="54102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667000" y="4724400"/>
            <a:ext cx="5638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90800" y="5715000"/>
            <a:ext cx="533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90800" y="6629400"/>
            <a:ext cx="6248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33400" y="3886200"/>
            <a:ext cx="838200" cy="9144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3400" y="4876800"/>
            <a:ext cx="838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3400" y="5791200"/>
            <a:ext cx="838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0000" y="0"/>
            <a:ext cx="137160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dobe Kaiti Std R" pitchFamily="18" charset="-128"/>
                <a:ea typeface="Adobe Kaiti Std R" pitchFamily="18" charset="-128"/>
              </a:rPr>
              <a:t>zhe</a:t>
            </a:r>
            <a:r>
              <a:rPr lang="en-US" sz="6000" dirty="0" smtClean="0">
                <a:latin typeface="Adobe Kaiti Std R" pitchFamily="18" charset="-128"/>
                <a:ea typeface="Adobe Kaiti Std R" pitchFamily="18" charset="-128"/>
              </a:rPr>
              <a:t> </a:t>
            </a:r>
            <a:br>
              <a:rPr lang="en-US" sz="6000" dirty="0" smtClean="0"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着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0"/>
            <a:ext cx="129540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zháo</a:t>
            </a:r>
            <a:r>
              <a:rPr lang="en-US" sz="6000" dirty="0" smtClean="0"/>
              <a:t> </a:t>
            </a:r>
            <a:br>
              <a:rPr lang="en-US" sz="6000" dirty="0" smtClean="0"/>
            </a:b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着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3800" y="228600"/>
            <a:ext cx="121920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zhāo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着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657600" y="228600"/>
            <a:ext cx="16002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315200" y="228600"/>
            <a:ext cx="16002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62600" y="304800"/>
            <a:ext cx="16002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5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课文：感恩节说笑话比赛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（听一听）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C:\Users\Meishing\Desktop\meizhou pics\43-2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13912" cy="68580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7526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3000" y="27432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43800" y="6172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听一听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3733800"/>
            <a:ext cx="883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7244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79120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67056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Meishing\Desktop\meizhou pics\43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3738" y="762000"/>
            <a:ext cx="3057526" cy="13716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066800" y="7620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20000" y="47244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3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Meishing\Desktop\meizhou pics\43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56886"/>
          <a:stretch>
            <a:fillRect/>
          </a:stretch>
        </p:blipFill>
        <p:spPr bwMode="auto">
          <a:xfrm>
            <a:off x="0" y="3779212"/>
            <a:ext cx="9144000" cy="3078788"/>
          </a:xfrm>
          <a:prstGeom prst="rect">
            <a:avLst/>
          </a:prstGeom>
          <a:noFill/>
        </p:spPr>
      </p:pic>
      <p:pic>
        <p:nvPicPr>
          <p:cNvPr id="58369" name="Picture 1" descr="C:\Users\Meishing\Desktop\meizhou pics\43-28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3783139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914400" y="7620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7526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7338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Meishing\Desktop\meizhou pics\43-4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t="43011" r="12249"/>
          <a:stretch>
            <a:fillRect/>
          </a:stretch>
        </p:blipFill>
        <p:spPr bwMode="auto">
          <a:xfrm>
            <a:off x="3810000" y="304800"/>
            <a:ext cx="4572000" cy="2019300"/>
          </a:xfrm>
          <a:prstGeom prst="rect">
            <a:avLst/>
          </a:prstGeom>
          <a:noFill/>
        </p:spPr>
      </p:pic>
      <p:cxnSp>
        <p:nvCxnSpPr>
          <p:cNvPr id="21" name="Straight Connector 20"/>
          <p:cNvCxnSpPr/>
          <p:nvPr/>
        </p:nvCxnSpPr>
        <p:spPr>
          <a:xfrm>
            <a:off x="0" y="464820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7912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7432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8580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52600" y="57912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43800" y="6172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听一听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403-t-2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C:\Users\Meishing\Desktop\meizhou pics\43-3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3000"/>
            <a:ext cx="8915400" cy="5293518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381000" y="2895600"/>
            <a:ext cx="815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90600" y="38862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90600" y="19050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72400" y="4724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听一听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403-t-2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请同学回答问题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课文：感恩节说笑话比赛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（想一想）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495800" y="0"/>
            <a:ext cx="4648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请学生听完课文朗读後，先听问题，後回答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１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这场笑话比赛谁得了第一名 </a:t>
            </a:r>
            <a:r>
              <a:rPr lang="zh-TW" altLang="en-US" sz="2800" dirty="0" smtClean="0"/>
              <a:t>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２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中中说火鸡最喜欢哪一个国家 </a:t>
            </a:r>
            <a:r>
              <a:rPr lang="zh-TW" altLang="en-US" sz="2800" dirty="0" smtClean="0"/>
              <a:t>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３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安安本来想说什麽笑话？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４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安安为什麽全身发抖？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５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大家以为安安在表演什麽？</a:t>
            </a:r>
            <a:endParaRPr lang="en-US" sz="2800" dirty="0"/>
          </a:p>
        </p:txBody>
      </p:sp>
      <p:sp>
        <p:nvSpPr>
          <p:cNvPr id="19" name="Action Button: Sound 18">
            <a:hlinkClick r:id="" action="ppaction://noaction" highlightClick="1"/>
          </p:cNvPr>
          <p:cNvSpPr/>
          <p:nvPr/>
        </p:nvSpPr>
        <p:spPr>
          <a:xfrm>
            <a:off x="7620000" y="12192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Sound 19">
            <a:hlinkClick r:id="" action="ppaction://noaction" highlightClick="1"/>
          </p:cNvPr>
          <p:cNvSpPr/>
          <p:nvPr/>
        </p:nvSpPr>
        <p:spPr>
          <a:xfrm>
            <a:off x="7620000" y="21336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Sound 20">
            <a:hlinkClick r:id="" action="ppaction://noaction" highlightClick="1"/>
          </p:cNvPr>
          <p:cNvSpPr/>
          <p:nvPr/>
        </p:nvSpPr>
        <p:spPr>
          <a:xfrm>
            <a:off x="7620000" y="32004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Sound 21">
            <a:hlinkClick r:id="" action="ppaction://noaction" highlightClick="1"/>
          </p:cNvPr>
          <p:cNvSpPr/>
          <p:nvPr/>
        </p:nvSpPr>
        <p:spPr>
          <a:xfrm>
            <a:off x="7620000" y="43434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Sound 22">
            <a:hlinkClick r:id="" action="ppaction://noaction" highlightClick="1"/>
          </p:cNvPr>
          <p:cNvSpPr/>
          <p:nvPr/>
        </p:nvSpPr>
        <p:spPr>
          <a:xfrm>
            <a:off x="7620000" y="54102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3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3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3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3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3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16576</TotalTime>
  <Words>525</Words>
  <Application>Microsoft Office PowerPoint</Application>
  <PresentationFormat>On-screen Show (4:3)</PresentationFormat>
  <Paragraphs>142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Flow</vt:lpstr>
      <vt:lpstr>美洲华语第四册</vt:lpstr>
      <vt:lpstr>第一周</vt:lpstr>
      <vt:lpstr>课前活动</vt:lpstr>
      <vt:lpstr>课文：感恩节说笑话比赛 （听一听）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第二周</vt:lpstr>
      <vt:lpstr>说故事－ 感恩节大游行 请到美洲华语网站下载ppt 或利用美洲华语创作天地 http://blog.huayuworld.org/meizhouworld </vt:lpstr>
      <vt:lpstr>第二周生字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152</cp:revision>
  <dcterms:created xsi:type="dcterms:W3CDTF">2014-04-02T02:41:18Z</dcterms:created>
  <dcterms:modified xsi:type="dcterms:W3CDTF">2014-10-10T20:02:49Z</dcterms:modified>
</cp:coreProperties>
</file>